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6"/>
  </p:notesMasterIdLst>
  <p:sldIdLst>
    <p:sldId id="256" r:id="rId2"/>
    <p:sldId id="257" r:id="rId3"/>
    <p:sldId id="258" r:id="rId4"/>
    <p:sldId id="2197" r:id="rId5"/>
    <p:sldId id="2198" r:id="rId6"/>
    <p:sldId id="262" r:id="rId7"/>
    <p:sldId id="261" r:id="rId8"/>
    <p:sldId id="2199" r:id="rId9"/>
    <p:sldId id="323" r:id="rId10"/>
    <p:sldId id="276" r:id="rId11"/>
    <p:sldId id="311" r:id="rId12"/>
    <p:sldId id="324" r:id="rId13"/>
    <p:sldId id="259" r:id="rId14"/>
    <p:sldId id="277" r:id="rId15"/>
    <p:sldId id="325" r:id="rId16"/>
    <p:sldId id="2200" r:id="rId17"/>
    <p:sldId id="278" r:id="rId18"/>
    <p:sldId id="2255" r:id="rId19"/>
    <p:sldId id="280" r:id="rId20"/>
    <p:sldId id="281" r:id="rId21"/>
    <p:sldId id="282" r:id="rId22"/>
    <p:sldId id="283" r:id="rId23"/>
    <p:sldId id="284" r:id="rId24"/>
    <p:sldId id="285" r:id="rId25"/>
    <p:sldId id="2205" r:id="rId26"/>
    <p:sldId id="2253" r:id="rId27"/>
    <p:sldId id="2254" r:id="rId28"/>
    <p:sldId id="2265" r:id="rId29"/>
    <p:sldId id="286" r:id="rId30"/>
    <p:sldId id="287" r:id="rId31"/>
    <p:sldId id="288" r:id="rId32"/>
    <p:sldId id="289" r:id="rId33"/>
    <p:sldId id="290" r:id="rId34"/>
    <p:sldId id="2266" r:id="rId35"/>
    <p:sldId id="293" r:id="rId36"/>
    <p:sldId id="291" r:id="rId37"/>
    <p:sldId id="292" r:id="rId38"/>
    <p:sldId id="2259" r:id="rId39"/>
    <p:sldId id="2264" r:id="rId40"/>
    <p:sldId id="2234" r:id="rId41"/>
    <p:sldId id="294"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7" roundtripDataSignature="AMtx7mhW55ivKi5s/Kjfar+GlGfYOulXK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26C356-2A9D-480B-9648-7E38770F4DAA}" v="3" dt="2021-08-03T01:33:35.490"/>
  </p1510:revLst>
</p1510:revInfo>
</file>

<file path=ppt/tableStyles.xml><?xml version="1.0" encoding="utf-8"?>
<a:tblStyleLst xmlns:a="http://schemas.openxmlformats.org/drawingml/2006/main" def="{A42894D5-5D90-40BE-BE67-4A0CD50E811C}">
  <a:tblStyle styleId="{A42894D5-5D90-40BE-BE67-4A0CD50E811C}"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DEFF2"/>
          </a:solidFill>
        </a:fill>
      </a:tcStyle>
    </a:wholeTbl>
    <a:band1H>
      <a:tcTxStyle/>
      <a:tcStyle>
        <a:tcBdr/>
        <a:fill>
          <a:solidFill>
            <a:srgbClr val="DADDE4"/>
          </a:solidFill>
        </a:fill>
      </a:tcStyle>
    </a:band1H>
    <a:band2H>
      <a:tcTxStyle/>
      <a:tcStyle>
        <a:tcBdr/>
      </a:tcStyle>
    </a:band2H>
    <a:band1V>
      <a:tcTxStyle/>
      <a:tcStyle>
        <a:tcBdr/>
        <a:fill>
          <a:solidFill>
            <a:srgbClr val="DADDE4"/>
          </a:solidFill>
        </a:fill>
      </a:tcStyle>
    </a:band1V>
    <a:band2V>
      <a:tcTxStyle/>
      <a:tcStyle>
        <a:tcBdr/>
      </a:tcStyle>
    </a:band2V>
    <a:lastCol>
      <a:tcTxStyle b="on" i="off">
        <a:font>
          <a:latin typeface="Arial"/>
          <a:ea typeface="Arial"/>
          <a:cs typeface="Arial"/>
        </a:font>
        <a:schemeClr val="lt1"/>
      </a:tcTxStyle>
      <a:tcStyle>
        <a:tcBdr/>
        <a:fill>
          <a:solidFill>
            <a:schemeClr val="accent3"/>
          </a:solidFill>
        </a:fill>
      </a:tcStyle>
    </a:lastCol>
    <a:firstCol>
      <a:tcTxStyle b="on" i="off">
        <a:font>
          <a:latin typeface="Arial"/>
          <a:ea typeface="Arial"/>
          <a:cs typeface="Arial"/>
        </a:font>
        <a:schemeClr val="lt1"/>
      </a:tcTxStyle>
      <a:tcStyle>
        <a:tcBdr/>
        <a:fill>
          <a:solidFill>
            <a:schemeClr val="accent3"/>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725" autoAdjust="0"/>
  </p:normalViewPr>
  <p:slideViewPr>
    <p:cSldViewPr snapToGrid="0">
      <p:cViewPr varScale="1">
        <p:scale>
          <a:sx n="139" d="100"/>
          <a:sy n="139" d="100"/>
        </p:scale>
        <p:origin x="80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reda, Sebastian" userId="bdeaa503-4a14-42d1-b395-0627e001a49a" providerId="ADAL" clId="{6826C356-2A9D-480B-9648-7E38770F4DAA}"/>
    <pc:docChg chg="undo custSel addSld modSld">
      <pc:chgData name="Barreda, Sebastian" userId="bdeaa503-4a14-42d1-b395-0627e001a49a" providerId="ADAL" clId="{6826C356-2A9D-480B-9648-7E38770F4DAA}" dt="2021-08-03T01:33:35.490" v="20"/>
      <pc:docMkLst>
        <pc:docMk/>
      </pc:docMkLst>
      <pc:sldChg chg="modSp mod">
        <pc:chgData name="Barreda, Sebastian" userId="bdeaa503-4a14-42d1-b395-0627e001a49a" providerId="ADAL" clId="{6826C356-2A9D-480B-9648-7E38770F4DAA}" dt="2021-08-02T23:05:46.596" v="14" actId="14100"/>
        <pc:sldMkLst>
          <pc:docMk/>
          <pc:sldMk cId="0" sldId="264"/>
        </pc:sldMkLst>
        <pc:picChg chg="mod">
          <ac:chgData name="Barreda, Sebastian" userId="bdeaa503-4a14-42d1-b395-0627e001a49a" providerId="ADAL" clId="{6826C356-2A9D-480B-9648-7E38770F4DAA}" dt="2021-08-02T23:05:46.596" v="14" actId="14100"/>
          <ac:picMkLst>
            <pc:docMk/>
            <pc:sldMk cId="0" sldId="264"/>
            <ac:picMk id="250" creationId="{00000000-0000-0000-0000-000000000000}"/>
          </ac:picMkLst>
        </pc:picChg>
      </pc:sldChg>
      <pc:sldChg chg="modSp mod">
        <pc:chgData name="Barreda, Sebastian" userId="bdeaa503-4a14-42d1-b395-0627e001a49a" providerId="ADAL" clId="{6826C356-2A9D-480B-9648-7E38770F4DAA}" dt="2021-08-02T19:30:45.022" v="11" actId="207"/>
        <pc:sldMkLst>
          <pc:docMk/>
          <pc:sldMk cId="0" sldId="277"/>
        </pc:sldMkLst>
        <pc:spChg chg="mod">
          <ac:chgData name="Barreda, Sebastian" userId="bdeaa503-4a14-42d1-b395-0627e001a49a" providerId="ADAL" clId="{6826C356-2A9D-480B-9648-7E38770F4DAA}" dt="2021-08-02T19:30:45.022" v="11" actId="207"/>
          <ac:spMkLst>
            <pc:docMk/>
            <pc:sldMk cId="0" sldId="277"/>
            <ac:spMk id="347" creationId="{00000000-0000-0000-0000-000000000000}"/>
          </ac:spMkLst>
        </pc:spChg>
        <pc:spChg chg="mod">
          <ac:chgData name="Barreda, Sebastian" userId="bdeaa503-4a14-42d1-b395-0627e001a49a" providerId="ADAL" clId="{6826C356-2A9D-480B-9648-7E38770F4DAA}" dt="2021-08-02T19:30:29.259" v="9" actId="207"/>
          <ac:spMkLst>
            <pc:docMk/>
            <pc:sldMk cId="0" sldId="277"/>
            <ac:spMk id="351" creationId="{00000000-0000-0000-0000-000000000000}"/>
          </ac:spMkLst>
        </pc:spChg>
        <pc:spChg chg="mod">
          <ac:chgData name="Barreda, Sebastian" userId="bdeaa503-4a14-42d1-b395-0627e001a49a" providerId="ADAL" clId="{6826C356-2A9D-480B-9648-7E38770F4DAA}" dt="2021-08-02T19:30:38.376" v="10" actId="207"/>
          <ac:spMkLst>
            <pc:docMk/>
            <pc:sldMk cId="0" sldId="277"/>
            <ac:spMk id="355" creationId="{00000000-0000-0000-0000-000000000000}"/>
          </ac:spMkLst>
        </pc:spChg>
      </pc:sldChg>
      <pc:sldChg chg="modSp mod">
        <pc:chgData name="Barreda, Sebastian" userId="bdeaa503-4a14-42d1-b395-0627e001a49a" providerId="ADAL" clId="{6826C356-2A9D-480B-9648-7E38770F4DAA}" dt="2021-08-02T19:30:23.196" v="8" actId="20577"/>
        <pc:sldMkLst>
          <pc:docMk/>
          <pc:sldMk cId="0" sldId="278"/>
        </pc:sldMkLst>
        <pc:spChg chg="mod">
          <ac:chgData name="Barreda, Sebastian" userId="bdeaa503-4a14-42d1-b395-0627e001a49a" providerId="ADAL" clId="{6826C356-2A9D-480B-9648-7E38770F4DAA}" dt="2021-08-02T19:30:19.968" v="6" actId="207"/>
          <ac:spMkLst>
            <pc:docMk/>
            <pc:sldMk cId="0" sldId="278"/>
            <ac:spMk id="365" creationId="{00000000-0000-0000-0000-000000000000}"/>
          </ac:spMkLst>
        </pc:spChg>
        <pc:spChg chg="mod">
          <ac:chgData name="Barreda, Sebastian" userId="bdeaa503-4a14-42d1-b395-0627e001a49a" providerId="ADAL" clId="{6826C356-2A9D-480B-9648-7E38770F4DAA}" dt="2021-08-02T19:30:23.196" v="8" actId="20577"/>
          <ac:spMkLst>
            <pc:docMk/>
            <pc:sldMk cId="0" sldId="278"/>
            <ac:spMk id="366" creationId="{00000000-0000-0000-0000-000000000000}"/>
          </ac:spMkLst>
        </pc:spChg>
      </pc:sldChg>
      <pc:sldChg chg="modSp mod">
        <pc:chgData name="Barreda, Sebastian" userId="bdeaa503-4a14-42d1-b395-0627e001a49a" providerId="ADAL" clId="{6826C356-2A9D-480B-9648-7E38770F4DAA}" dt="2021-08-02T19:31:12.938" v="12" actId="207"/>
        <pc:sldMkLst>
          <pc:docMk/>
          <pc:sldMk cId="0" sldId="279"/>
        </pc:sldMkLst>
        <pc:spChg chg="mod">
          <ac:chgData name="Barreda, Sebastian" userId="bdeaa503-4a14-42d1-b395-0627e001a49a" providerId="ADAL" clId="{6826C356-2A9D-480B-9648-7E38770F4DAA}" dt="2021-08-02T19:31:12.938" v="12" actId="207"/>
          <ac:spMkLst>
            <pc:docMk/>
            <pc:sldMk cId="0" sldId="279"/>
            <ac:spMk id="375" creationId="{00000000-0000-0000-0000-000000000000}"/>
          </ac:spMkLst>
        </pc:spChg>
        <pc:spChg chg="mod">
          <ac:chgData name="Barreda, Sebastian" userId="bdeaa503-4a14-42d1-b395-0627e001a49a" providerId="ADAL" clId="{6826C356-2A9D-480B-9648-7E38770F4DAA}" dt="2021-08-02T19:31:12.938" v="12" actId="207"/>
          <ac:spMkLst>
            <pc:docMk/>
            <pc:sldMk cId="0" sldId="279"/>
            <ac:spMk id="376" creationId="{00000000-0000-0000-0000-000000000000}"/>
          </ac:spMkLst>
        </pc:spChg>
        <pc:spChg chg="mod">
          <ac:chgData name="Barreda, Sebastian" userId="bdeaa503-4a14-42d1-b395-0627e001a49a" providerId="ADAL" clId="{6826C356-2A9D-480B-9648-7E38770F4DAA}" dt="2021-08-02T19:31:12.938" v="12" actId="207"/>
          <ac:spMkLst>
            <pc:docMk/>
            <pc:sldMk cId="0" sldId="279"/>
            <ac:spMk id="377" creationId="{00000000-0000-0000-0000-000000000000}"/>
          </ac:spMkLst>
        </pc:spChg>
        <pc:spChg chg="mod">
          <ac:chgData name="Barreda, Sebastian" userId="bdeaa503-4a14-42d1-b395-0627e001a49a" providerId="ADAL" clId="{6826C356-2A9D-480B-9648-7E38770F4DAA}" dt="2021-08-02T19:31:12.938" v="12" actId="207"/>
          <ac:spMkLst>
            <pc:docMk/>
            <pc:sldMk cId="0" sldId="279"/>
            <ac:spMk id="378" creationId="{00000000-0000-0000-0000-000000000000}"/>
          </ac:spMkLst>
        </pc:spChg>
      </pc:sldChg>
      <pc:sldChg chg="modSp mod">
        <pc:chgData name="Barreda, Sebastian" userId="bdeaa503-4a14-42d1-b395-0627e001a49a" providerId="ADAL" clId="{6826C356-2A9D-480B-9648-7E38770F4DAA}" dt="2021-08-02T19:30:12.296" v="5" actId="207"/>
        <pc:sldMkLst>
          <pc:docMk/>
          <pc:sldMk cId="0" sldId="282"/>
        </pc:sldMkLst>
        <pc:spChg chg="mod">
          <ac:chgData name="Barreda, Sebastian" userId="bdeaa503-4a14-42d1-b395-0627e001a49a" providerId="ADAL" clId="{6826C356-2A9D-480B-9648-7E38770F4DAA}" dt="2021-08-02T19:30:12.296" v="5" actId="207"/>
          <ac:spMkLst>
            <pc:docMk/>
            <pc:sldMk cId="0" sldId="282"/>
            <ac:spMk id="399" creationId="{00000000-0000-0000-0000-000000000000}"/>
          </ac:spMkLst>
        </pc:spChg>
      </pc:sldChg>
      <pc:sldChg chg="addSp delSp modSp mod">
        <pc:chgData name="Barreda, Sebastian" userId="bdeaa503-4a14-42d1-b395-0627e001a49a" providerId="ADAL" clId="{6826C356-2A9D-480B-9648-7E38770F4DAA}" dt="2021-08-03T01:33:35.490" v="20"/>
        <pc:sldMkLst>
          <pc:docMk/>
          <pc:sldMk cId="0" sldId="284"/>
        </pc:sldMkLst>
        <pc:inkChg chg="add">
          <ac:chgData name="Barreda, Sebastian" userId="bdeaa503-4a14-42d1-b395-0627e001a49a" providerId="ADAL" clId="{6826C356-2A9D-480B-9648-7E38770F4DAA}" dt="2021-08-03T01:33:35.490" v="20"/>
          <ac:inkMkLst>
            <pc:docMk/>
            <pc:sldMk cId="0" sldId="284"/>
            <ac:inkMk id="2" creationId="{04BBF2BB-8BF5-40F3-B3B9-8A8BDFAFB277}"/>
          </ac:inkMkLst>
        </pc:inkChg>
        <pc:cxnChg chg="del mod">
          <ac:chgData name="Barreda, Sebastian" userId="bdeaa503-4a14-42d1-b395-0627e001a49a" providerId="ADAL" clId="{6826C356-2A9D-480B-9648-7E38770F4DAA}" dt="2021-08-02T19:29:49.831" v="1" actId="478"/>
          <ac:cxnSpMkLst>
            <pc:docMk/>
            <pc:sldMk cId="0" sldId="284"/>
            <ac:cxnSpMk id="619" creationId="{00000000-0000-0000-0000-000000000000}"/>
          </ac:cxnSpMkLst>
        </pc:cxnChg>
        <pc:cxnChg chg="del mod">
          <ac:chgData name="Barreda, Sebastian" userId="bdeaa503-4a14-42d1-b395-0627e001a49a" providerId="ADAL" clId="{6826C356-2A9D-480B-9648-7E38770F4DAA}" dt="2021-08-02T19:29:47.766" v="0" actId="478"/>
          <ac:cxnSpMkLst>
            <pc:docMk/>
            <pc:sldMk cId="0" sldId="284"/>
            <ac:cxnSpMk id="676" creationId="{00000000-0000-0000-0000-000000000000}"/>
          </ac:cxnSpMkLst>
        </pc:cxnChg>
      </pc:sldChg>
      <pc:sldChg chg="addSp modNotes">
        <pc:chgData name="Barreda, Sebastian" userId="bdeaa503-4a14-42d1-b395-0627e001a49a" providerId="ADAL" clId="{6826C356-2A9D-480B-9648-7E38770F4DAA}" dt="2021-08-03T01:33:35.490" v="20"/>
        <pc:sldMkLst>
          <pc:docMk/>
          <pc:sldMk cId="0" sldId="285"/>
        </pc:sldMkLst>
        <pc:inkChg chg="add">
          <ac:chgData name="Barreda, Sebastian" userId="bdeaa503-4a14-42d1-b395-0627e001a49a" providerId="ADAL" clId="{6826C356-2A9D-480B-9648-7E38770F4DAA}" dt="2021-08-03T01:33:35.490" v="20"/>
          <ac:inkMkLst>
            <pc:docMk/>
            <pc:sldMk cId="0" sldId="285"/>
            <ac:inkMk id="2" creationId="{1F956B67-7A70-4075-803C-A48F9431AF26}"/>
          </ac:inkMkLst>
        </pc:inkChg>
      </pc:sldChg>
      <pc:sldChg chg="addSp modSp mod">
        <pc:chgData name="Barreda, Sebastian" userId="bdeaa503-4a14-42d1-b395-0627e001a49a" providerId="ADAL" clId="{6826C356-2A9D-480B-9648-7E38770F4DAA}" dt="2021-08-03T01:33:35.490" v="20"/>
        <pc:sldMkLst>
          <pc:docMk/>
          <pc:sldMk cId="0" sldId="286"/>
        </pc:sldMkLst>
        <pc:spChg chg="mod">
          <ac:chgData name="Barreda, Sebastian" userId="bdeaa503-4a14-42d1-b395-0627e001a49a" providerId="ADAL" clId="{6826C356-2A9D-480B-9648-7E38770F4DAA}" dt="2021-08-02T23:36:30.610" v="16" actId="27636"/>
          <ac:spMkLst>
            <pc:docMk/>
            <pc:sldMk cId="0" sldId="286"/>
            <ac:spMk id="745" creationId="{00000000-0000-0000-0000-000000000000}"/>
          </ac:spMkLst>
        </pc:spChg>
        <pc:inkChg chg="add">
          <ac:chgData name="Barreda, Sebastian" userId="bdeaa503-4a14-42d1-b395-0627e001a49a" providerId="ADAL" clId="{6826C356-2A9D-480B-9648-7E38770F4DAA}" dt="2021-08-03T01:33:35.490" v="20"/>
          <ac:inkMkLst>
            <pc:docMk/>
            <pc:sldMk cId="0" sldId="286"/>
            <ac:inkMk id="2" creationId="{647275C9-02E9-4AE5-8AE8-94B1062E5DFB}"/>
          </ac:inkMkLst>
        </pc:inkChg>
      </pc:sldChg>
      <pc:sldChg chg="addSp modNotes">
        <pc:chgData name="Barreda, Sebastian" userId="bdeaa503-4a14-42d1-b395-0627e001a49a" providerId="ADAL" clId="{6826C356-2A9D-480B-9648-7E38770F4DAA}" dt="2021-08-03T01:33:35.490" v="20"/>
        <pc:sldMkLst>
          <pc:docMk/>
          <pc:sldMk cId="0" sldId="287"/>
        </pc:sldMkLst>
        <pc:inkChg chg="add">
          <ac:chgData name="Barreda, Sebastian" userId="bdeaa503-4a14-42d1-b395-0627e001a49a" providerId="ADAL" clId="{6826C356-2A9D-480B-9648-7E38770F4DAA}" dt="2021-08-03T01:33:35.490" v="20"/>
          <ac:inkMkLst>
            <pc:docMk/>
            <pc:sldMk cId="0" sldId="287"/>
            <ac:inkMk id="2" creationId="{4E430ED8-2C49-4A6B-AA55-F7FBA99B41BB}"/>
          </ac:inkMkLst>
        </pc:inkChg>
      </pc:sldChg>
      <pc:sldChg chg="addSp">
        <pc:chgData name="Barreda, Sebastian" userId="bdeaa503-4a14-42d1-b395-0627e001a49a" providerId="ADAL" clId="{6826C356-2A9D-480B-9648-7E38770F4DAA}" dt="2021-08-03T01:33:35.490" v="20"/>
        <pc:sldMkLst>
          <pc:docMk/>
          <pc:sldMk cId="0" sldId="288"/>
        </pc:sldMkLst>
        <pc:inkChg chg="add">
          <ac:chgData name="Barreda, Sebastian" userId="bdeaa503-4a14-42d1-b395-0627e001a49a" providerId="ADAL" clId="{6826C356-2A9D-480B-9648-7E38770F4DAA}" dt="2021-08-03T01:33:35.490" v="20"/>
          <ac:inkMkLst>
            <pc:docMk/>
            <pc:sldMk cId="0" sldId="288"/>
            <ac:inkMk id="2" creationId="{889054E9-80C8-491E-B61D-3D4946AD3CA3}"/>
          </ac:inkMkLst>
        </pc:inkChg>
      </pc:sldChg>
      <pc:sldChg chg="addSp modNotes">
        <pc:chgData name="Barreda, Sebastian" userId="bdeaa503-4a14-42d1-b395-0627e001a49a" providerId="ADAL" clId="{6826C356-2A9D-480B-9648-7E38770F4DAA}" dt="2021-08-03T01:33:35.490" v="20"/>
        <pc:sldMkLst>
          <pc:docMk/>
          <pc:sldMk cId="0" sldId="290"/>
        </pc:sldMkLst>
        <pc:inkChg chg="add">
          <ac:chgData name="Barreda, Sebastian" userId="bdeaa503-4a14-42d1-b395-0627e001a49a" providerId="ADAL" clId="{6826C356-2A9D-480B-9648-7E38770F4DAA}" dt="2021-08-03T01:33:35.490" v="20"/>
          <ac:inkMkLst>
            <pc:docMk/>
            <pc:sldMk cId="0" sldId="290"/>
            <ac:inkMk id="2" creationId="{70496191-CD0A-44F7-A443-81B4E6626DC7}"/>
          </ac:inkMkLst>
        </pc:inkChg>
      </pc:sldChg>
      <pc:sldChg chg="addSp modNotes">
        <pc:chgData name="Barreda, Sebastian" userId="bdeaa503-4a14-42d1-b395-0627e001a49a" providerId="ADAL" clId="{6826C356-2A9D-480B-9648-7E38770F4DAA}" dt="2021-08-03T01:33:35.490" v="20"/>
        <pc:sldMkLst>
          <pc:docMk/>
          <pc:sldMk cId="0" sldId="291"/>
        </pc:sldMkLst>
        <pc:inkChg chg="add">
          <ac:chgData name="Barreda, Sebastian" userId="bdeaa503-4a14-42d1-b395-0627e001a49a" providerId="ADAL" clId="{6826C356-2A9D-480B-9648-7E38770F4DAA}" dt="2021-08-03T01:33:35.490" v="20"/>
          <ac:inkMkLst>
            <pc:docMk/>
            <pc:sldMk cId="0" sldId="291"/>
            <ac:inkMk id="2" creationId="{8DFA981E-D0D7-4A75-96AD-2405EFCEE2A9}"/>
          </ac:inkMkLst>
        </pc:inkChg>
      </pc:sldChg>
      <pc:sldChg chg="addSp modNotes">
        <pc:chgData name="Barreda, Sebastian" userId="bdeaa503-4a14-42d1-b395-0627e001a49a" providerId="ADAL" clId="{6826C356-2A9D-480B-9648-7E38770F4DAA}" dt="2021-08-03T01:33:35.490" v="20"/>
        <pc:sldMkLst>
          <pc:docMk/>
          <pc:sldMk cId="0" sldId="292"/>
        </pc:sldMkLst>
        <pc:inkChg chg="add">
          <ac:chgData name="Barreda, Sebastian" userId="bdeaa503-4a14-42d1-b395-0627e001a49a" providerId="ADAL" clId="{6826C356-2A9D-480B-9648-7E38770F4DAA}" dt="2021-08-03T01:33:35.490" v="20"/>
          <ac:inkMkLst>
            <pc:docMk/>
            <pc:sldMk cId="0" sldId="292"/>
            <ac:inkMk id="2" creationId="{25C3F791-4C3E-4ECA-8A83-ABDE3C15DA21}"/>
          </ac:inkMkLst>
        </pc:inkChg>
      </pc:sldChg>
      <pc:sldChg chg="modNotes">
        <pc:chgData name="Barreda, Sebastian" userId="bdeaa503-4a14-42d1-b395-0627e001a49a" providerId="ADAL" clId="{6826C356-2A9D-480B-9648-7E38770F4DAA}" dt="2021-08-02T23:36:30.545" v="15"/>
        <pc:sldMkLst>
          <pc:docMk/>
          <pc:sldMk cId="0" sldId="294"/>
        </pc:sldMkLst>
      </pc:sldChg>
      <pc:sldChg chg="add">
        <pc:chgData name="Barreda, Sebastian" userId="bdeaa503-4a14-42d1-b395-0627e001a49a" providerId="ADAL" clId="{6826C356-2A9D-480B-9648-7E38770F4DAA}" dt="2021-08-02T23:36:30.545" v="15"/>
        <pc:sldMkLst>
          <pc:docMk/>
          <pc:sldMk cId="688285338" sldId="295"/>
        </pc:sldMkLst>
      </pc:sldChg>
      <pc:sldChg chg="modSp add mod">
        <pc:chgData name="Barreda, Sebastian" userId="bdeaa503-4a14-42d1-b395-0627e001a49a" providerId="ADAL" clId="{6826C356-2A9D-480B-9648-7E38770F4DAA}" dt="2021-08-03T00:27:45.726" v="19" actId="207"/>
        <pc:sldMkLst>
          <pc:docMk/>
          <pc:sldMk cId="188421093" sldId="323"/>
        </pc:sldMkLst>
        <pc:spChg chg="mod">
          <ac:chgData name="Barreda, Sebastian" userId="bdeaa503-4a14-42d1-b395-0627e001a49a" providerId="ADAL" clId="{6826C356-2A9D-480B-9648-7E38770F4DAA}" dt="2021-08-03T00:27:41.422" v="18" actId="1076"/>
          <ac:spMkLst>
            <pc:docMk/>
            <pc:sldMk cId="188421093" sldId="323"/>
            <ac:spMk id="3" creationId="{684FA484-13AC-476E-B860-3AB8BAE75DAF}"/>
          </ac:spMkLst>
        </pc:spChg>
        <pc:spChg chg="mod">
          <ac:chgData name="Barreda, Sebastian" userId="bdeaa503-4a14-42d1-b395-0627e001a49a" providerId="ADAL" clId="{6826C356-2A9D-480B-9648-7E38770F4DAA}" dt="2021-08-03T00:27:45.726" v="19" actId="207"/>
          <ac:spMkLst>
            <pc:docMk/>
            <pc:sldMk cId="188421093" sldId="323"/>
            <ac:spMk id="7" creationId="{997006B2-BFF5-4256-B5C6-C1FD042B0119}"/>
          </ac:spMkLst>
        </pc:spChg>
        <pc:spChg chg="mod">
          <ac:chgData name="Barreda, Sebastian" userId="bdeaa503-4a14-42d1-b395-0627e001a49a" providerId="ADAL" clId="{6826C356-2A9D-480B-9648-7E38770F4DAA}" dt="2021-08-03T00:27:45.726" v="19" actId="207"/>
          <ac:spMkLst>
            <pc:docMk/>
            <pc:sldMk cId="188421093" sldId="323"/>
            <ac:spMk id="8" creationId="{EC5571D2-FC67-461C-A667-813AB31F3C82}"/>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3BF1E9-0EB7-4F17-B5F5-8A20168885D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12A5C2A-F353-4677-9E69-BF9131B2A65B}">
      <dgm:prSet/>
      <dgm:spPr/>
      <dgm:t>
        <a:bodyPr/>
        <a:lstStyle/>
        <a:p>
          <a:pPr>
            <a:defRPr cap="all"/>
          </a:pPr>
          <a:r>
            <a:rPr lang="en-US"/>
            <a:t>DATA VAULT</a:t>
          </a:r>
        </a:p>
      </dgm:t>
    </dgm:pt>
    <dgm:pt modelId="{0D073E75-0546-4415-B422-4F2D8C31BC73}" type="parTrans" cxnId="{E0A2D198-2CF1-4E69-B274-75378D9B5BB5}">
      <dgm:prSet/>
      <dgm:spPr/>
      <dgm:t>
        <a:bodyPr/>
        <a:lstStyle/>
        <a:p>
          <a:endParaRPr lang="en-US"/>
        </a:p>
      </dgm:t>
    </dgm:pt>
    <dgm:pt modelId="{4B3DD483-F974-44A0-B53F-ED701F206251}" type="sibTrans" cxnId="{E0A2D198-2CF1-4E69-B274-75378D9B5BB5}">
      <dgm:prSet/>
      <dgm:spPr/>
      <dgm:t>
        <a:bodyPr/>
        <a:lstStyle/>
        <a:p>
          <a:endParaRPr lang="en-US"/>
        </a:p>
      </dgm:t>
    </dgm:pt>
    <dgm:pt modelId="{DCCE2618-D39E-4AAC-9B0D-A4C9AF3ECF0A}">
      <dgm:prSet/>
      <dgm:spPr/>
      <dgm:t>
        <a:bodyPr/>
        <a:lstStyle/>
        <a:p>
          <a:pPr>
            <a:defRPr cap="all"/>
          </a:pPr>
          <a:r>
            <a:rPr lang="en-US"/>
            <a:t>ANALYTIC DATA SET</a:t>
          </a:r>
        </a:p>
      </dgm:t>
    </dgm:pt>
    <dgm:pt modelId="{179F90A3-1688-4347-B346-E9E935DE37AD}" type="parTrans" cxnId="{A8061480-2EBB-4E7C-9D21-B0662268079E}">
      <dgm:prSet/>
      <dgm:spPr/>
      <dgm:t>
        <a:bodyPr/>
        <a:lstStyle/>
        <a:p>
          <a:endParaRPr lang="en-US"/>
        </a:p>
      </dgm:t>
    </dgm:pt>
    <dgm:pt modelId="{C29F2D22-086F-4134-9D24-17F00613BC47}" type="sibTrans" cxnId="{A8061480-2EBB-4E7C-9D21-B0662268079E}">
      <dgm:prSet/>
      <dgm:spPr/>
      <dgm:t>
        <a:bodyPr/>
        <a:lstStyle/>
        <a:p>
          <a:endParaRPr lang="en-US"/>
        </a:p>
      </dgm:t>
    </dgm:pt>
    <dgm:pt modelId="{6D96F50F-648B-414E-9F2E-AB0B6BE6B97E}">
      <dgm:prSet/>
      <dgm:spPr/>
      <dgm:t>
        <a:bodyPr/>
        <a:lstStyle/>
        <a:p>
          <a:pPr>
            <a:defRPr cap="all"/>
          </a:pPr>
          <a:r>
            <a:rPr lang="en-US"/>
            <a:t>ENTERPRISE FEATURE STORE</a:t>
          </a:r>
        </a:p>
      </dgm:t>
    </dgm:pt>
    <dgm:pt modelId="{3D742204-377D-4CD9-B1A7-A7BE9231A7E2}" type="parTrans" cxnId="{DC274683-D4EB-45C7-97B4-07B00D9835BB}">
      <dgm:prSet/>
      <dgm:spPr/>
      <dgm:t>
        <a:bodyPr/>
        <a:lstStyle/>
        <a:p>
          <a:endParaRPr lang="en-US"/>
        </a:p>
      </dgm:t>
    </dgm:pt>
    <dgm:pt modelId="{2095B258-8597-4DA9-B7A0-3C09E9C0DDB6}" type="sibTrans" cxnId="{DC274683-D4EB-45C7-97B4-07B00D9835BB}">
      <dgm:prSet/>
      <dgm:spPr/>
      <dgm:t>
        <a:bodyPr/>
        <a:lstStyle/>
        <a:p>
          <a:endParaRPr lang="en-US"/>
        </a:p>
      </dgm:t>
    </dgm:pt>
    <dgm:pt modelId="{85EB1D2E-237A-4FB5-B12F-687CE9D584FF}" type="pres">
      <dgm:prSet presAssocID="{753BF1E9-0EB7-4F17-B5F5-8A20168885D6}" presName="root" presStyleCnt="0">
        <dgm:presLayoutVars>
          <dgm:dir/>
          <dgm:resizeHandles val="exact"/>
        </dgm:presLayoutVars>
      </dgm:prSet>
      <dgm:spPr/>
    </dgm:pt>
    <dgm:pt modelId="{BEA3B8D5-6EBB-47FE-A954-9338A37DA4C2}" type="pres">
      <dgm:prSet presAssocID="{A12A5C2A-F353-4677-9E69-BF9131B2A65B}" presName="compNode" presStyleCnt="0"/>
      <dgm:spPr/>
    </dgm:pt>
    <dgm:pt modelId="{77A8A28A-87AA-4068-A166-FBA323928826}" type="pres">
      <dgm:prSet presAssocID="{A12A5C2A-F353-4677-9E69-BF9131B2A65B}" presName="iconBgRect" presStyleLbl="bgShp" presStyleIdx="0" presStyleCnt="3"/>
      <dgm:spPr>
        <a:prstGeom prst="round2DiagRect">
          <a:avLst>
            <a:gd name="adj1" fmla="val 29727"/>
            <a:gd name="adj2" fmla="val 0"/>
          </a:avLst>
        </a:prstGeom>
      </dgm:spPr>
    </dgm:pt>
    <dgm:pt modelId="{B5E20B9A-4CBF-4D1A-BE5A-37A1F8CD8BE8}" type="pres">
      <dgm:prSet presAssocID="{A12A5C2A-F353-4677-9E69-BF9131B2A65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anching diagram with solid fill"/>
        </a:ext>
      </dgm:extLst>
    </dgm:pt>
    <dgm:pt modelId="{3C4D07A2-E05E-42B4-A43D-3B5CBD1F3FD4}" type="pres">
      <dgm:prSet presAssocID="{A12A5C2A-F353-4677-9E69-BF9131B2A65B}" presName="spaceRect" presStyleCnt="0"/>
      <dgm:spPr/>
    </dgm:pt>
    <dgm:pt modelId="{B588A765-CC7D-49BC-B864-A9793C453134}" type="pres">
      <dgm:prSet presAssocID="{A12A5C2A-F353-4677-9E69-BF9131B2A65B}" presName="textRect" presStyleLbl="revTx" presStyleIdx="0" presStyleCnt="3">
        <dgm:presLayoutVars>
          <dgm:chMax val="1"/>
          <dgm:chPref val="1"/>
        </dgm:presLayoutVars>
      </dgm:prSet>
      <dgm:spPr/>
    </dgm:pt>
    <dgm:pt modelId="{97699E50-7F7D-45BA-A7E8-7AFD355B6665}" type="pres">
      <dgm:prSet presAssocID="{4B3DD483-F974-44A0-B53F-ED701F206251}" presName="sibTrans" presStyleCnt="0"/>
      <dgm:spPr/>
    </dgm:pt>
    <dgm:pt modelId="{BED9CEB8-72EB-4CD2-8E63-60199887FD54}" type="pres">
      <dgm:prSet presAssocID="{DCCE2618-D39E-4AAC-9B0D-A4C9AF3ECF0A}" presName="compNode" presStyleCnt="0"/>
      <dgm:spPr/>
    </dgm:pt>
    <dgm:pt modelId="{255CF0BD-F9DD-4990-849D-B9F7179624C9}" type="pres">
      <dgm:prSet presAssocID="{DCCE2618-D39E-4AAC-9B0D-A4C9AF3ECF0A}" presName="iconBgRect" presStyleLbl="bgShp" presStyleIdx="1" presStyleCnt="3"/>
      <dgm:spPr>
        <a:prstGeom prst="round2DiagRect">
          <a:avLst>
            <a:gd name="adj1" fmla="val 29727"/>
            <a:gd name="adj2" fmla="val 0"/>
          </a:avLst>
        </a:prstGeom>
      </dgm:spPr>
    </dgm:pt>
    <dgm:pt modelId="{DE459D9F-9B49-4DF3-9319-6CEA0B8AC539}" type="pres">
      <dgm:prSet presAssocID="{DCCE2618-D39E-4AAC-9B0D-A4C9AF3ECF0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5526153A-B9E8-4705-BC50-30AEA45A0860}" type="pres">
      <dgm:prSet presAssocID="{DCCE2618-D39E-4AAC-9B0D-A4C9AF3ECF0A}" presName="spaceRect" presStyleCnt="0"/>
      <dgm:spPr/>
    </dgm:pt>
    <dgm:pt modelId="{43DE3A52-B272-44DD-ACD9-6EB4D1ACFD05}" type="pres">
      <dgm:prSet presAssocID="{DCCE2618-D39E-4AAC-9B0D-A4C9AF3ECF0A}" presName="textRect" presStyleLbl="revTx" presStyleIdx="1" presStyleCnt="3">
        <dgm:presLayoutVars>
          <dgm:chMax val="1"/>
          <dgm:chPref val="1"/>
        </dgm:presLayoutVars>
      </dgm:prSet>
      <dgm:spPr/>
    </dgm:pt>
    <dgm:pt modelId="{6E1287A9-8716-4483-8D67-C4A2A1D9CE91}" type="pres">
      <dgm:prSet presAssocID="{C29F2D22-086F-4134-9D24-17F00613BC47}" presName="sibTrans" presStyleCnt="0"/>
      <dgm:spPr/>
    </dgm:pt>
    <dgm:pt modelId="{DBF6CE19-2E34-4EE2-8B0B-54BA6167B02A}" type="pres">
      <dgm:prSet presAssocID="{6D96F50F-648B-414E-9F2E-AB0B6BE6B97E}" presName="compNode" presStyleCnt="0"/>
      <dgm:spPr/>
    </dgm:pt>
    <dgm:pt modelId="{182DED58-6655-46E1-B15B-22279C9216AB}" type="pres">
      <dgm:prSet presAssocID="{6D96F50F-648B-414E-9F2E-AB0B6BE6B97E}" presName="iconBgRect" presStyleLbl="bgShp" presStyleIdx="2" presStyleCnt="3"/>
      <dgm:spPr>
        <a:prstGeom prst="round2DiagRect">
          <a:avLst>
            <a:gd name="adj1" fmla="val 29727"/>
            <a:gd name="adj2" fmla="val 0"/>
          </a:avLst>
        </a:prstGeom>
      </dgm:spPr>
    </dgm:pt>
    <dgm:pt modelId="{EECC60F4-95EC-43A4-9203-20E8949B1AC4}" type="pres">
      <dgm:prSet presAssocID="{6D96F50F-648B-414E-9F2E-AB0B6BE6B97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hopping cart"/>
        </a:ext>
      </dgm:extLst>
    </dgm:pt>
    <dgm:pt modelId="{B81E571E-FCC8-4282-A6B6-0CFED59D14BE}" type="pres">
      <dgm:prSet presAssocID="{6D96F50F-648B-414E-9F2E-AB0B6BE6B97E}" presName="spaceRect" presStyleCnt="0"/>
      <dgm:spPr/>
    </dgm:pt>
    <dgm:pt modelId="{13BA4F71-AF9F-4227-AAFB-E9D5AB0DF1A9}" type="pres">
      <dgm:prSet presAssocID="{6D96F50F-648B-414E-9F2E-AB0B6BE6B97E}" presName="textRect" presStyleLbl="revTx" presStyleIdx="2" presStyleCnt="3">
        <dgm:presLayoutVars>
          <dgm:chMax val="1"/>
          <dgm:chPref val="1"/>
        </dgm:presLayoutVars>
      </dgm:prSet>
      <dgm:spPr/>
    </dgm:pt>
  </dgm:ptLst>
  <dgm:cxnLst>
    <dgm:cxn modelId="{37755810-D4B2-4E41-9849-0EA079878668}" type="presOf" srcId="{753BF1E9-0EB7-4F17-B5F5-8A20168885D6}" destId="{85EB1D2E-237A-4FB5-B12F-687CE9D584FF}" srcOrd="0" destOrd="0" presId="urn:microsoft.com/office/officeart/2018/5/layout/IconLeafLabelList"/>
    <dgm:cxn modelId="{977C2432-9DD3-45E3-9F37-968FDEB28061}" type="presOf" srcId="{A12A5C2A-F353-4677-9E69-BF9131B2A65B}" destId="{B588A765-CC7D-49BC-B864-A9793C453134}" srcOrd="0" destOrd="0" presId="urn:microsoft.com/office/officeart/2018/5/layout/IconLeafLabelList"/>
    <dgm:cxn modelId="{A8061480-2EBB-4E7C-9D21-B0662268079E}" srcId="{753BF1E9-0EB7-4F17-B5F5-8A20168885D6}" destId="{DCCE2618-D39E-4AAC-9B0D-A4C9AF3ECF0A}" srcOrd="1" destOrd="0" parTransId="{179F90A3-1688-4347-B346-E9E935DE37AD}" sibTransId="{C29F2D22-086F-4134-9D24-17F00613BC47}"/>
    <dgm:cxn modelId="{DC274683-D4EB-45C7-97B4-07B00D9835BB}" srcId="{753BF1E9-0EB7-4F17-B5F5-8A20168885D6}" destId="{6D96F50F-648B-414E-9F2E-AB0B6BE6B97E}" srcOrd="2" destOrd="0" parTransId="{3D742204-377D-4CD9-B1A7-A7BE9231A7E2}" sibTransId="{2095B258-8597-4DA9-B7A0-3C09E9C0DDB6}"/>
    <dgm:cxn modelId="{E0A2D198-2CF1-4E69-B274-75378D9B5BB5}" srcId="{753BF1E9-0EB7-4F17-B5F5-8A20168885D6}" destId="{A12A5C2A-F353-4677-9E69-BF9131B2A65B}" srcOrd="0" destOrd="0" parTransId="{0D073E75-0546-4415-B422-4F2D8C31BC73}" sibTransId="{4B3DD483-F974-44A0-B53F-ED701F206251}"/>
    <dgm:cxn modelId="{FA1F0DA8-8773-4929-B224-232D12B08150}" type="presOf" srcId="{DCCE2618-D39E-4AAC-9B0D-A4C9AF3ECF0A}" destId="{43DE3A52-B272-44DD-ACD9-6EB4D1ACFD05}" srcOrd="0" destOrd="0" presId="urn:microsoft.com/office/officeart/2018/5/layout/IconLeafLabelList"/>
    <dgm:cxn modelId="{2C101ECE-DB84-400B-BBB7-B4051C35EBF3}" type="presOf" srcId="{6D96F50F-648B-414E-9F2E-AB0B6BE6B97E}" destId="{13BA4F71-AF9F-4227-AAFB-E9D5AB0DF1A9}" srcOrd="0" destOrd="0" presId="urn:microsoft.com/office/officeart/2018/5/layout/IconLeafLabelList"/>
    <dgm:cxn modelId="{0F9F6D1D-C7ED-4961-ADF5-0B9CAEE32C2D}" type="presParOf" srcId="{85EB1D2E-237A-4FB5-B12F-687CE9D584FF}" destId="{BEA3B8D5-6EBB-47FE-A954-9338A37DA4C2}" srcOrd="0" destOrd="0" presId="urn:microsoft.com/office/officeart/2018/5/layout/IconLeafLabelList"/>
    <dgm:cxn modelId="{9A2E5899-42D1-469B-A78F-AF364843EACC}" type="presParOf" srcId="{BEA3B8D5-6EBB-47FE-A954-9338A37DA4C2}" destId="{77A8A28A-87AA-4068-A166-FBA323928826}" srcOrd="0" destOrd="0" presId="urn:microsoft.com/office/officeart/2018/5/layout/IconLeafLabelList"/>
    <dgm:cxn modelId="{E1D5867E-92F0-4D96-B9D3-7B044455407F}" type="presParOf" srcId="{BEA3B8D5-6EBB-47FE-A954-9338A37DA4C2}" destId="{B5E20B9A-4CBF-4D1A-BE5A-37A1F8CD8BE8}" srcOrd="1" destOrd="0" presId="urn:microsoft.com/office/officeart/2018/5/layout/IconLeafLabelList"/>
    <dgm:cxn modelId="{7FB06026-B5A7-44D1-8DA2-C3C8CBADB9DA}" type="presParOf" srcId="{BEA3B8D5-6EBB-47FE-A954-9338A37DA4C2}" destId="{3C4D07A2-E05E-42B4-A43D-3B5CBD1F3FD4}" srcOrd="2" destOrd="0" presId="urn:microsoft.com/office/officeart/2018/5/layout/IconLeafLabelList"/>
    <dgm:cxn modelId="{AB7E7F83-5461-435D-A881-50308055C011}" type="presParOf" srcId="{BEA3B8D5-6EBB-47FE-A954-9338A37DA4C2}" destId="{B588A765-CC7D-49BC-B864-A9793C453134}" srcOrd="3" destOrd="0" presId="urn:microsoft.com/office/officeart/2018/5/layout/IconLeafLabelList"/>
    <dgm:cxn modelId="{80F7610E-3C09-4810-8382-E6BEBAFC76A7}" type="presParOf" srcId="{85EB1D2E-237A-4FB5-B12F-687CE9D584FF}" destId="{97699E50-7F7D-45BA-A7E8-7AFD355B6665}" srcOrd="1" destOrd="0" presId="urn:microsoft.com/office/officeart/2018/5/layout/IconLeafLabelList"/>
    <dgm:cxn modelId="{03349C7E-A49E-45C1-84F8-1AD5482BD15E}" type="presParOf" srcId="{85EB1D2E-237A-4FB5-B12F-687CE9D584FF}" destId="{BED9CEB8-72EB-4CD2-8E63-60199887FD54}" srcOrd="2" destOrd="0" presId="urn:microsoft.com/office/officeart/2018/5/layout/IconLeafLabelList"/>
    <dgm:cxn modelId="{B9CABC76-D490-4C69-8640-B1A5132E5397}" type="presParOf" srcId="{BED9CEB8-72EB-4CD2-8E63-60199887FD54}" destId="{255CF0BD-F9DD-4990-849D-B9F7179624C9}" srcOrd="0" destOrd="0" presId="urn:microsoft.com/office/officeart/2018/5/layout/IconLeafLabelList"/>
    <dgm:cxn modelId="{BDE8E2CD-320C-4FCE-BC0B-13D2EBE0DAF9}" type="presParOf" srcId="{BED9CEB8-72EB-4CD2-8E63-60199887FD54}" destId="{DE459D9F-9B49-4DF3-9319-6CEA0B8AC539}" srcOrd="1" destOrd="0" presId="urn:microsoft.com/office/officeart/2018/5/layout/IconLeafLabelList"/>
    <dgm:cxn modelId="{D921BEB3-3D72-4701-B787-0BEA066167FA}" type="presParOf" srcId="{BED9CEB8-72EB-4CD2-8E63-60199887FD54}" destId="{5526153A-B9E8-4705-BC50-30AEA45A0860}" srcOrd="2" destOrd="0" presId="urn:microsoft.com/office/officeart/2018/5/layout/IconLeafLabelList"/>
    <dgm:cxn modelId="{8B43C967-EA2D-4F3F-A87E-164309527693}" type="presParOf" srcId="{BED9CEB8-72EB-4CD2-8E63-60199887FD54}" destId="{43DE3A52-B272-44DD-ACD9-6EB4D1ACFD05}" srcOrd="3" destOrd="0" presId="urn:microsoft.com/office/officeart/2018/5/layout/IconLeafLabelList"/>
    <dgm:cxn modelId="{BBFB650E-F515-43D7-BEBB-02FC284B21EA}" type="presParOf" srcId="{85EB1D2E-237A-4FB5-B12F-687CE9D584FF}" destId="{6E1287A9-8716-4483-8D67-C4A2A1D9CE91}" srcOrd="3" destOrd="0" presId="urn:microsoft.com/office/officeart/2018/5/layout/IconLeafLabelList"/>
    <dgm:cxn modelId="{41258BA8-7E54-49EB-BDCB-0EC216C446A4}" type="presParOf" srcId="{85EB1D2E-237A-4FB5-B12F-687CE9D584FF}" destId="{DBF6CE19-2E34-4EE2-8B0B-54BA6167B02A}" srcOrd="4" destOrd="0" presId="urn:microsoft.com/office/officeart/2018/5/layout/IconLeafLabelList"/>
    <dgm:cxn modelId="{80FC81F6-C9D4-448D-BFE0-9A977F33D2D0}" type="presParOf" srcId="{DBF6CE19-2E34-4EE2-8B0B-54BA6167B02A}" destId="{182DED58-6655-46E1-B15B-22279C9216AB}" srcOrd="0" destOrd="0" presId="urn:microsoft.com/office/officeart/2018/5/layout/IconLeafLabelList"/>
    <dgm:cxn modelId="{1FD04C4F-33EC-47A8-A8B8-018D9DCB38CE}" type="presParOf" srcId="{DBF6CE19-2E34-4EE2-8B0B-54BA6167B02A}" destId="{EECC60F4-95EC-43A4-9203-20E8949B1AC4}" srcOrd="1" destOrd="0" presId="urn:microsoft.com/office/officeart/2018/5/layout/IconLeafLabelList"/>
    <dgm:cxn modelId="{AA656D95-DE33-4BE9-88A8-A463325470DE}" type="presParOf" srcId="{DBF6CE19-2E34-4EE2-8B0B-54BA6167B02A}" destId="{B81E571E-FCC8-4282-A6B6-0CFED59D14BE}" srcOrd="2" destOrd="0" presId="urn:microsoft.com/office/officeart/2018/5/layout/IconLeafLabelList"/>
    <dgm:cxn modelId="{DC507979-FF83-42E5-838C-A9C577B9D3ED}" type="presParOf" srcId="{DBF6CE19-2E34-4EE2-8B0B-54BA6167B02A}" destId="{13BA4F71-AF9F-4227-AAFB-E9D5AB0DF1A9}"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2128F9-973F-4AC5-BFDC-2F5985BC4E8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E5131A4-258A-4511-B533-708AD1A66FAB}">
      <dgm:prSet/>
      <dgm:spPr/>
      <dgm:t>
        <a:bodyPr/>
        <a:lstStyle/>
        <a:p>
          <a:r>
            <a:rPr lang="en-US" dirty="0" err="1"/>
            <a:t>Iniciativas</a:t>
          </a:r>
          <a:r>
            <a:rPr lang="en-US" dirty="0"/>
            <a:t> de </a:t>
          </a:r>
          <a:r>
            <a:rPr lang="en-US" dirty="0" err="1"/>
            <a:t>Crecimiento</a:t>
          </a:r>
          <a:r>
            <a:rPr lang="en-US" dirty="0"/>
            <a:t> de Revenue</a:t>
          </a:r>
        </a:p>
      </dgm:t>
    </dgm:pt>
    <dgm:pt modelId="{D752FF13-03A0-4BA2-8B4B-4F6FA3E3484B}" type="parTrans" cxnId="{E3AB594D-26D4-4E28-9ED2-55E4B7D1B857}">
      <dgm:prSet/>
      <dgm:spPr/>
      <dgm:t>
        <a:bodyPr/>
        <a:lstStyle/>
        <a:p>
          <a:endParaRPr lang="en-US"/>
        </a:p>
      </dgm:t>
    </dgm:pt>
    <dgm:pt modelId="{666EEA57-A3FB-4DC7-9080-C4D618938A11}" type="sibTrans" cxnId="{E3AB594D-26D4-4E28-9ED2-55E4B7D1B857}">
      <dgm:prSet/>
      <dgm:spPr/>
      <dgm:t>
        <a:bodyPr/>
        <a:lstStyle/>
        <a:p>
          <a:endParaRPr lang="en-US"/>
        </a:p>
      </dgm:t>
    </dgm:pt>
    <dgm:pt modelId="{6C0E7E28-C86B-4E5C-A40C-5EE7D3187463}">
      <dgm:prSet/>
      <dgm:spPr/>
      <dgm:t>
        <a:bodyPr/>
        <a:lstStyle/>
        <a:p>
          <a:r>
            <a:rPr lang="en-US" dirty="0" err="1"/>
            <a:t>Iniciativas</a:t>
          </a:r>
          <a:r>
            <a:rPr lang="en-US" dirty="0"/>
            <a:t> de </a:t>
          </a:r>
          <a:r>
            <a:rPr lang="en-US" dirty="0" err="1"/>
            <a:t>Reducción</a:t>
          </a:r>
          <a:r>
            <a:rPr lang="en-US" dirty="0"/>
            <a:t> de </a:t>
          </a:r>
          <a:r>
            <a:rPr lang="en-US" dirty="0" err="1"/>
            <a:t>Costos</a:t>
          </a:r>
          <a:endParaRPr lang="en-US" dirty="0"/>
        </a:p>
      </dgm:t>
    </dgm:pt>
    <dgm:pt modelId="{0FF29CE3-3298-412C-BFF2-F256242DC2F3}" type="parTrans" cxnId="{AA8A60AC-A534-45BF-B4E6-C5CD8A508CBF}">
      <dgm:prSet/>
      <dgm:spPr/>
      <dgm:t>
        <a:bodyPr/>
        <a:lstStyle/>
        <a:p>
          <a:endParaRPr lang="en-US"/>
        </a:p>
      </dgm:t>
    </dgm:pt>
    <dgm:pt modelId="{AD6313E3-B676-4904-82FC-D5DCBBF5E45C}" type="sibTrans" cxnId="{AA8A60AC-A534-45BF-B4E6-C5CD8A508CBF}">
      <dgm:prSet/>
      <dgm:spPr/>
      <dgm:t>
        <a:bodyPr/>
        <a:lstStyle/>
        <a:p>
          <a:endParaRPr lang="en-US"/>
        </a:p>
      </dgm:t>
    </dgm:pt>
    <dgm:pt modelId="{A6D9EA32-F7E8-4D00-ABA6-FB3C5CC4DEB3}">
      <dgm:prSet/>
      <dgm:spPr/>
      <dgm:t>
        <a:bodyPr/>
        <a:lstStyle/>
        <a:p>
          <a:r>
            <a:rPr lang="en-US" dirty="0" err="1"/>
            <a:t>Iniciativas</a:t>
          </a:r>
          <a:r>
            <a:rPr lang="en-US" dirty="0"/>
            <a:t> de </a:t>
          </a:r>
          <a:r>
            <a:rPr lang="en-US" dirty="0" err="1"/>
            <a:t>Regulación</a:t>
          </a:r>
          <a:r>
            <a:rPr lang="en-US" dirty="0"/>
            <a:t>, </a:t>
          </a:r>
          <a:r>
            <a:rPr lang="en-US" dirty="0" err="1"/>
            <a:t>Riesgos</a:t>
          </a:r>
          <a:r>
            <a:rPr lang="en-US" dirty="0"/>
            <a:t> y Compliance</a:t>
          </a:r>
        </a:p>
      </dgm:t>
    </dgm:pt>
    <dgm:pt modelId="{4E2BCF14-3194-4360-AD11-9BE8884EC563}" type="parTrans" cxnId="{8729316A-1010-4752-8643-5C348FAD55D8}">
      <dgm:prSet/>
      <dgm:spPr/>
      <dgm:t>
        <a:bodyPr/>
        <a:lstStyle/>
        <a:p>
          <a:endParaRPr lang="en-US"/>
        </a:p>
      </dgm:t>
    </dgm:pt>
    <dgm:pt modelId="{9215DB20-CD80-43BB-AF25-D907E3E643B7}" type="sibTrans" cxnId="{8729316A-1010-4752-8643-5C348FAD55D8}">
      <dgm:prSet/>
      <dgm:spPr/>
      <dgm:t>
        <a:bodyPr/>
        <a:lstStyle/>
        <a:p>
          <a:endParaRPr lang="en-US"/>
        </a:p>
      </dgm:t>
    </dgm:pt>
    <dgm:pt modelId="{AFC5C000-B938-4D9A-9FC3-3C56B92FF860}" type="pres">
      <dgm:prSet presAssocID="{F82128F9-973F-4AC5-BFDC-2F5985BC4E8A}" presName="root" presStyleCnt="0">
        <dgm:presLayoutVars>
          <dgm:dir/>
          <dgm:resizeHandles val="exact"/>
        </dgm:presLayoutVars>
      </dgm:prSet>
      <dgm:spPr/>
    </dgm:pt>
    <dgm:pt modelId="{877C9681-DCD2-4EB6-8116-569444634DCD}" type="pres">
      <dgm:prSet presAssocID="{BE5131A4-258A-4511-B533-708AD1A66FAB}" presName="compNode" presStyleCnt="0"/>
      <dgm:spPr/>
    </dgm:pt>
    <dgm:pt modelId="{A5F08911-7DBC-410F-B44F-EA1DB5C53564}" type="pres">
      <dgm:prSet presAssocID="{BE5131A4-258A-4511-B533-708AD1A66FA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5F161C9A-853A-4E17-BC9C-25A4840ABD46}" type="pres">
      <dgm:prSet presAssocID="{BE5131A4-258A-4511-B533-708AD1A66FAB}" presName="spaceRect" presStyleCnt="0"/>
      <dgm:spPr/>
    </dgm:pt>
    <dgm:pt modelId="{AA74AE10-1A3B-432F-99CC-18ABBD904517}" type="pres">
      <dgm:prSet presAssocID="{BE5131A4-258A-4511-B533-708AD1A66FAB}" presName="textRect" presStyleLbl="revTx" presStyleIdx="0" presStyleCnt="3">
        <dgm:presLayoutVars>
          <dgm:chMax val="1"/>
          <dgm:chPref val="1"/>
        </dgm:presLayoutVars>
      </dgm:prSet>
      <dgm:spPr/>
    </dgm:pt>
    <dgm:pt modelId="{E2469C96-60F9-4059-9380-CA5826E111EF}" type="pres">
      <dgm:prSet presAssocID="{666EEA57-A3FB-4DC7-9080-C4D618938A11}" presName="sibTrans" presStyleCnt="0"/>
      <dgm:spPr/>
    </dgm:pt>
    <dgm:pt modelId="{F0B0A531-DBF4-4857-ADBB-F5D1FCF52BB4}" type="pres">
      <dgm:prSet presAssocID="{6C0E7E28-C86B-4E5C-A40C-5EE7D3187463}" presName="compNode" presStyleCnt="0"/>
      <dgm:spPr/>
    </dgm:pt>
    <dgm:pt modelId="{4362981F-67BA-4CEA-B0F3-4B5A7A822EB7}" type="pres">
      <dgm:prSet presAssocID="{6C0E7E28-C86B-4E5C-A40C-5EE7D318746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ins"/>
        </a:ext>
      </dgm:extLst>
    </dgm:pt>
    <dgm:pt modelId="{D4711C78-7D39-4280-B42E-FCF0CAD5E073}" type="pres">
      <dgm:prSet presAssocID="{6C0E7E28-C86B-4E5C-A40C-5EE7D3187463}" presName="spaceRect" presStyleCnt="0"/>
      <dgm:spPr/>
    </dgm:pt>
    <dgm:pt modelId="{BA222552-0D9A-46B2-898B-579BAECF320C}" type="pres">
      <dgm:prSet presAssocID="{6C0E7E28-C86B-4E5C-A40C-5EE7D3187463}" presName="textRect" presStyleLbl="revTx" presStyleIdx="1" presStyleCnt="3">
        <dgm:presLayoutVars>
          <dgm:chMax val="1"/>
          <dgm:chPref val="1"/>
        </dgm:presLayoutVars>
      </dgm:prSet>
      <dgm:spPr/>
    </dgm:pt>
    <dgm:pt modelId="{51696963-F4F4-47CC-8736-EBC231498384}" type="pres">
      <dgm:prSet presAssocID="{AD6313E3-B676-4904-82FC-D5DCBBF5E45C}" presName="sibTrans" presStyleCnt="0"/>
      <dgm:spPr/>
    </dgm:pt>
    <dgm:pt modelId="{99D6F75F-DE6E-4CE8-B3DE-F9B568E65B01}" type="pres">
      <dgm:prSet presAssocID="{A6D9EA32-F7E8-4D00-ABA6-FB3C5CC4DEB3}" presName="compNode" presStyleCnt="0"/>
      <dgm:spPr/>
    </dgm:pt>
    <dgm:pt modelId="{9AE4B87C-182A-4173-9E42-A2CD26965C3B}" type="pres">
      <dgm:prSet presAssocID="{A6D9EA32-F7E8-4D00-ABA6-FB3C5CC4DEB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F667CCAB-DB2F-424A-97A4-F76E4909162E}" type="pres">
      <dgm:prSet presAssocID="{A6D9EA32-F7E8-4D00-ABA6-FB3C5CC4DEB3}" presName="spaceRect" presStyleCnt="0"/>
      <dgm:spPr/>
    </dgm:pt>
    <dgm:pt modelId="{E6FD9D7B-63FF-4FC2-97F0-1ED0FA2A4E6C}" type="pres">
      <dgm:prSet presAssocID="{A6D9EA32-F7E8-4D00-ABA6-FB3C5CC4DEB3}" presName="textRect" presStyleLbl="revTx" presStyleIdx="2" presStyleCnt="3">
        <dgm:presLayoutVars>
          <dgm:chMax val="1"/>
          <dgm:chPref val="1"/>
        </dgm:presLayoutVars>
      </dgm:prSet>
      <dgm:spPr/>
    </dgm:pt>
  </dgm:ptLst>
  <dgm:cxnLst>
    <dgm:cxn modelId="{F4DCC714-CABF-4FC1-AB26-EE2F5B235C48}" type="presOf" srcId="{6C0E7E28-C86B-4E5C-A40C-5EE7D3187463}" destId="{BA222552-0D9A-46B2-898B-579BAECF320C}" srcOrd="0" destOrd="0" presId="urn:microsoft.com/office/officeart/2018/2/layout/IconLabelList"/>
    <dgm:cxn modelId="{09B09A40-8064-400F-A1DF-E9AA70F7C2DA}" type="presOf" srcId="{F82128F9-973F-4AC5-BFDC-2F5985BC4E8A}" destId="{AFC5C000-B938-4D9A-9FC3-3C56B92FF860}" srcOrd="0" destOrd="0" presId="urn:microsoft.com/office/officeart/2018/2/layout/IconLabelList"/>
    <dgm:cxn modelId="{52511143-B482-45E1-BF6E-A3B4E86FFFA7}" type="presOf" srcId="{BE5131A4-258A-4511-B533-708AD1A66FAB}" destId="{AA74AE10-1A3B-432F-99CC-18ABBD904517}" srcOrd="0" destOrd="0" presId="urn:microsoft.com/office/officeart/2018/2/layout/IconLabelList"/>
    <dgm:cxn modelId="{8729316A-1010-4752-8643-5C348FAD55D8}" srcId="{F82128F9-973F-4AC5-BFDC-2F5985BC4E8A}" destId="{A6D9EA32-F7E8-4D00-ABA6-FB3C5CC4DEB3}" srcOrd="2" destOrd="0" parTransId="{4E2BCF14-3194-4360-AD11-9BE8884EC563}" sibTransId="{9215DB20-CD80-43BB-AF25-D907E3E643B7}"/>
    <dgm:cxn modelId="{E3AB594D-26D4-4E28-9ED2-55E4B7D1B857}" srcId="{F82128F9-973F-4AC5-BFDC-2F5985BC4E8A}" destId="{BE5131A4-258A-4511-B533-708AD1A66FAB}" srcOrd="0" destOrd="0" parTransId="{D752FF13-03A0-4BA2-8B4B-4F6FA3E3484B}" sibTransId="{666EEA57-A3FB-4DC7-9080-C4D618938A11}"/>
    <dgm:cxn modelId="{6B96B898-0E44-4582-ADA0-A6077AF9D10D}" type="presOf" srcId="{A6D9EA32-F7E8-4D00-ABA6-FB3C5CC4DEB3}" destId="{E6FD9D7B-63FF-4FC2-97F0-1ED0FA2A4E6C}" srcOrd="0" destOrd="0" presId="urn:microsoft.com/office/officeart/2018/2/layout/IconLabelList"/>
    <dgm:cxn modelId="{AA8A60AC-A534-45BF-B4E6-C5CD8A508CBF}" srcId="{F82128F9-973F-4AC5-BFDC-2F5985BC4E8A}" destId="{6C0E7E28-C86B-4E5C-A40C-5EE7D3187463}" srcOrd="1" destOrd="0" parTransId="{0FF29CE3-3298-412C-BFF2-F256242DC2F3}" sibTransId="{AD6313E3-B676-4904-82FC-D5DCBBF5E45C}"/>
    <dgm:cxn modelId="{CD2B22BE-2114-4822-8379-FB45E8F9D42B}" type="presParOf" srcId="{AFC5C000-B938-4D9A-9FC3-3C56B92FF860}" destId="{877C9681-DCD2-4EB6-8116-569444634DCD}" srcOrd="0" destOrd="0" presId="urn:microsoft.com/office/officeart/2018/2/layout/IconLabelList"/>
    <dgm:cxn modelId="{57D96F50-3D22-4924-A899-B25D06EBE92B}" type="presParOf" srcId="{877C9681-DCD2-4EB6-8116-569444634DCD}" destId="{A5F08911-7DBC-410F-B44F-EA1DB5C53564}" srcOrd="0" destOrd="0" presId="urn:microsoft.com/office/officeart/2018/2/layout/IconLabelList"/>
    <dgm:cxn modelId="{8F1AAAB5-D592-427B-B56B-06BD1DD2D02E}" type="presParOf" srcId="{877C9681-DCD2-4EB6-8116-569444634DCD}" destId="{5F161C9A-853A-4E17-BC9C-25A4840ABD46}" srcOrd="1" destOrd="0" presId="urn:microsoft.com/office/officeart/2018/2/layout/IconLabelList"/>
    <dgm:cxn modelId="{B6A69E25-8927-4973-AA48-FE712DCFAF57}" type="presParOf" srcId="{877C9681-DCD2-4EB6-8116-569444634DCD}" destId="{AA74AE10-1A3B-432F-99CC-18ABBD904517}" srcOrd="2" destOrd="0" presId="urn:microsoft.com/office/officeart/2018/2/layout/IconLabelList"/>
    <dgm:cxn modelId="{A6646479-2376-424E-8065-6E43AD0C7AC8}" type="presParOf" srcId="{AFC5C000-B938-4D9A-9FC3-3C56B92FF860}" destId="{E2469C96-60F9-4059-9380-CA5826E111EF}" srcOrd="1" destOrd="0" presId="urn:microsoft.com/office/officeart/2018/2/layout/IconLabelList"/>
    <dgm:cxn modelId="{063DB214-1539-4258-A600-3C6909E09CB5}" type="presParOf" srcId="{AFC5C000-B938-4D9A-9FC3-3C56B92FF860}" destId="{F0B0A531-DBF4-4857-ADBB-F5D1FCF52BB4}" srcOrd="2" destOrd="0" presId="urn:microsoft.com/office/officeart/2018/2/layout/IconLabelList"/>
    <dgm:cxn modelId="{4B43D5D5-9590-4C54-9D86-06ED7A61D4CA}" type="presParOf" srcId="{F0B0A531-DBF4-4857-ADBB-F5D1FCF52BB4}" destId="{4362981F-67BA-4CEA-B0F3-4B5A7A822EB7}" srcOrd="0" destOrd="0" presId="urn:microsoft.com/office/officeart/2018/2/layout/IconLabelList"/>
    <dgm:cxn modelId="{B2261DBC-32D0-484D-BFF7-DE04508AFC50}" type="presParOf" srcId="{F0B0A531-DBF4-4857-ADBB-F5D1FCF52BB4}" destId="{D4711C78-7D39-4280-B42E-FCF0CAD5E073}" srcOrd="1" destOrd="0" presId="urn:microsoft.com/office/officeart/2018/2/layout/IconLabelList"/>
    <dgm:cxn modelId="{209B953A-A29B-4B04-9998-D68EC1DD1A58}" type="presParOf" srcId="{F0B0A531-DBF4-4857-ADBB-F5D1FCF52BB4}" destId="{BA222552-0D9A-46B2-898B-579BAECF320C}" srcOrd="2" destOrd="0" presId="urn:microsoft.com/office/officeart/2018/2/layout/IconLabelList"/>
    <dgm:cxn modelId="{C062D060-2A46-4CDA-AA67-E2958DC12AB7}" type="presParOf" srcId="{AFC5C000-B938-4D9A-9FC3-3C56B92FF860}" destId="{51696963-F4F4-47CC-8736-EBC231498384}" srcOrd="3" destOrd="0" presId="urn:microsoft.com/office/officeart/2018/2/layout/IconLabelList"/>
    <dgm:cxn modelId="{5AEBC53A-4E49-41A9-BF2E-AE4A91D492F4}" type="presParOf" srcId="{AFC5C000-B938-4D9A-9FC3-3C56B92FF860}" destId="{99D6F75F-DE6E-4CE8-B3DE-F9B568E65B01}" srcOrd="4" destOrd="0" presId="urn:microsoft.com/office/officeart/2018/2/layout/IconLabelList"/>
    <dgm:cxn modelId="{D31EB157-E315-4BD1-A7FE-A343E5A7E5C0}" type="presParOf" srcId="{99D6F75F-DE6E-4CE8-B3DE-F9B568E65B01}" destId="{9AE4B87C-182A-4173-9E42-A2CD26965C3B}" srcOrd="0" destOrd="0" presId="urn:microsoft.com/office/officeart/2018/2/layout/IconLabelList"/>
    <dgm:cxn modelId="{20238098-4606-4DA4-8809-CF5441977F61}" type="presParOf" srcId="{99D6F75F-DE6E-4CE8-B3DE-F9B568E65B01}" destId="{F667CCAB-DB2F-424A-97A4-F76E4909162E}" srcOrd="1" destOrd="0" presId="urn:microsoft.com/office/officeart/2018/2/layout/IconLabelList"/>
    <dgm:cxn modelId="{701EEEEF-0F6D-41B0-AE71-F473F40527C7}" type="presParOf" srcId="{99D6F75F-DE6E-4CE8-B3DE-F9B568E65B01}" destId="{E6FD9D7B-63FF-4FC2-97F0-1ED0FA2A4E6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8A28A-87AA-4068-A166-FBA323928826}">
      <dsp:nvSpPr>
        <dsp:cNvPr id="0" name=""/>
        <dsp:cNvSpPr/>
      </dsp:nvSpPr>
      <dsp:spPr>
        <a:xfrm>
          <a:off x="469284" y="9299"/>
          <a:ext cx="1372500" cy="13725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E20B9A-4CBF-4D1A-BE5A-37A1F8CD8BE8}">
      <dsp:nvSpPr>
        <dsp:cNvPr id="0" name=""/>
        <dsp:cNvSpPr/>
      </dsp:nvSpPr>
      <dsp:spPr>
        <a:xfrm>
          <a:off x="761784" y="301799"/>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88A765-CC7D-49BC-B864-A9793C453134}">
      <dsp:nvSpPr>
        <dsp:cNvPr id="0" name=""/>
        <dsp:cNvSpPr/>
      </dsp:nvSpPr>
      <dsp:spPr>
        <a:xfrm>
          <a:off x="30534" y="1809299"/>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DATA VAULT</a:t>
          </a:r>
        </a:p>
      </dsp:txBody>
      <dsp:txXfrm>
        <a:off x="30534" y="1809299"/>
        <a:ext cx="2250000" cy="720000"/>
      </dsp:txXfrm>
    </dsp:sp>
    <dsp:sp modelId="{255CF0BD-F9DD-4990-849D-B9F7179624C9}">
      <dsp:nvSpPr>
        <dsp:cNvPr id="0" name=""/>
        <dsp:cNvSpPr/>
      </dsp:nvSpPr>
      <dsp:spPr>
        <a:xfrm>
          <a:off x="3113034" y="9299"/>
          <a:ext cx="1372500" cy="13725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459D9F-9B49-4DF3-9319-6CEA0B8AC539}">
      <dsp:nvSpPr>
        <dsp:cNvPr id="0" name=""/>
        <dsp:cNvSpPr/>
      </dsp:nvSpPr>
      <dsp:spPr>
        <a:xfrm>
          <a:off x="3405534" y="301799"/>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DE3A52-B272-44DD-ACD9-6EB4D1ACFD05}">
      <dsp:nvSpPr>
        <dsp:cNvPr id="0" name=""/>
        <dsp:cNvSpPr/>
      </dsp:nvSpPr>
      <dsp:spPr>
        <a:xfrm>
          <a:off x="2674284" y="1809299"/>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ANALYTIC DATA SET</a:t>
          </a:r>
        </a:p>
      </dsp:txBody>
      <dsp:txXfrm>
        <a:off x="2674284" y="1809299"/>
        <a:ext cx="2250000" cy="720000"/>
      </dsp:txXfrm>
    </dsp:sp>
    <dsp:sp modelId="{182DED58-6655-46E1-B15B-22279C9216AB}">
      <dsp:nvSpPr>
        <dsp:cNvPr id="0" name=""/>
        <dsp:cNvSpPr/>
      </dsp:nvSpPr>
      <dsp:spPr>
        <a:xfrm>
          <a:off x="5756784" y="9299"/>
          <a:ext cx="1372500" cy="13725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CC60F4-95EC-43A4-9203-20E8949B1AC4}">
      <dsp:nvSpPr>
        <dsp:cNvPr id="0" name=""/>
        <dsp:cNvSpPr/>
      </dsp:nvSpPr>
      <dsp:spPr>
        <a:xfrm>
          <a:off x="6049284" y="301799"/>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BA4F71-AF9F-4227-AAFB-E9D5AB0DF1A9}">
      <dsp:nvSpPr>
        <dsp:cNvPr id="0" name=""/>
        <dsp:cNvSpPr/>
      </dsp:nvSpPr>
      <dsp:spPr>
        <a:xfrm>
          <a:off x="5318034" y="1809299"/>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ENTERPRISE FEATURE STORE</a:t>
          </a:r>
        </a:p>
      </dsp:txBody>
      <dsp:txXfrm>
        <a:off x="5318034" y="1809299"/>
        <a:ext cx="225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F08911-7DBC-410F-B44F-EA1DB5C53564}">
      <dsp:nvSpPr>
        <dsp:cNvPr id="0" name=""/>
        <dsp:cNvSpPr/>
      </dsp:nvSpPr>
      <dsp:spPr>
        <a:xfrm>
          <a:off x="771909" y="273341"/>
          <a:ext cx="973084" cy="9730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74AE10-1A3B-432F-99CC-18ABBD904517}">
      <dsp:nvSpPr>
        <dsp:cNvPr id="0" name=""/>
        <dsp:cNvSpPr/>
      </dsp:nvSpPr>
      <dsp:spPr>
        <a:xfrm>
          <a:off x="177246" y="1545257"/>
          <a:ext cx="216241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err="1"/>
            <a:t>Iniciativas</a:t>
          </a:r>
          <a:r>
            <a:rPr lang="en-US" sz="1800" kern="1200" dirty="0"/>
            <a:t> de </a:t>
          </a:r>
          <a:r>
            <a:rPr lang="en-US" sz="1800" kern="1200" dirty="0" err="1"/>
            <a:t>Crecimiento</a:t>
          </a:r>
          <a:r>
            <a:rPr lang="en-US" sz="1800" kern="1200" dirty="0"/>
            <a:t> de Revenue</a:t>
          </a:r>
        </a:p>
      </dsp:txBody>
      <dsp:txXfrm>
        <a:off x="177246" y="1545257"/>
        <a:ext cx="2162410" cy="720000"/>
      </dsp:txXfrm>
    </dsp:sp>
    <dsp:sp modelId="{4362981F-67BA-4CEA-B0F3-4B5A7A822EB7}">
      <dsp:nvSpPr>
        <dsp:cNvPr id="0" name=""/>
        <dsp:cNvSpPr/>
      </dsp:nvSpPr>
      <dsp:spPr>
        <a:xfrm>
          <a:off x="3312742" y="273341"/>
          <a:ext cx="973084" cy="9730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222552-0D9A-46B2-898B-579BAECF320C}">
      <dsp:nvSpPr>
        <dsp:cNvPr id="0" name=""/>
        <dsp:cNvSpPr/>
      </dsp:nvSpPr>
      <dsp:spPr>
        <a:xfrm>
          <a:off x="2718079" y="1545257"/>
          <a:ext cx="216241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err="1"/>
            <a:t>Iniciativas</a:t>
          </a:r>
          <a:r>
            <a:rPr lang="en-US" sz="1800" kern="1200" dirty="0"/>
            <a:t> de </a:t>
          </a:r>
          <a:r>
            <a:rPr lang="en-US" sz="1800" kern="1200" dirty="0" err="1"/>
            <a:t>Reducción</a:t>
          </a:r>
          <a:r>
            <a:rPr lang="en-US" sz="1800" kern="1200" dirty="0"/>
            <a:t> de </a:t>
          </a:r>
          <a:r>
            <a:rPr lang="en-US" sz="1800" kern="1200" dirty="0" err="1"/>
            <a:t>Costos</a:t>
          </a:r>
          <a:endParaRPr lang="en-US" sz="1800" kern="1200" dirty="0"/>
        </a:p>
      </dsp:txBody>
      <dsp:txXfrm>
        <a:off x="2718079" y="1545257"/>
        <a:ext cx="2162410" cy="720000"/>
      </dsp:txXfrm>
    </dsp:sp>
    <dsp:sp modelId="{9AE4B87C-182A-4173-9E42-A2CD26965C3B}">
      <dsp:nvSpPr>
        <dsp:cNvPr id="0" name=""/>
        <dsp:cNvSpPr/>
      </dsp:nvSpPr>
      <dsp:spPr>
        <a:xfrm>
          <a:off x="5853574" y="273341"/>
          <a:ext cx="973084" cy="9730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FD9D7B-63FF-4FC2-97F0-1ED0FA2A4E6C}">
      <dsp:nvSpPr>
        <dsp:cNvPr id="0" name=""/>
        <dsp:cNvSpPr/>
      </dsp:nvSpPr>
      <dsp:spPr>
        <a:xfrm>
          <a:off x="5258911" y="1545257"/>
          <a:ext cx="216241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err="1"/>
            <a:t>Iniciativas</a:t>
          </a:r>
          <a:r>
            <a:rPr lang="en-US" sz="1800" kern="1200" dirty="0"/>
            <a:t> de </a:t>
          </a:r>
          <a:r>
            <a:rPr lang="en-US" sz="1800" kern="1200" dirty="0" err="1"/>
            <a:t>Regulación</a:t>
          </a:r>
          <a:r>
            <a:rPr lang="en-US" sz="1800" kern="1200" dirty="0"/>
            <a:t>, </a:t>
          </a:r>
          <a:r>
            <a:rPr lang="en-US" sz="1800" kern="1200" dirty="0" err="1"/>
            <a:t>Riesgos</a:t>
          </a:r>
          <a:r>
            <a:rPr lang="en-US" sz="1800" kern="1200" dirty="0"/>
            <a:t> y Compliance</a:t>
          </a:r>
        </a:p>
      </dsp:txBody>
      <dsp:txXfrm>
        <a:off x="5258911" y="1545257"/>
        <a:ext cx="216241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1920" max="3840" units="cm"/>
          <inkml:channel name="Y" type="integer" max="2160" units="cm"/>
          <inkml:channel name="T" type="integer" max="2.14748E9" units="dev"/>
        </inkml:traceFormat>
        <inkml:channelProperties>
          <inkml:channelProperty channel="X" name="resolution" value="167.44186" units="1/cm"/>
          <inkml:channelProperty channel="Y" name="resolution" value="111.34021" units="1/cm"/>
          <inkml:channelProperty channel="T" name="resolution" value="1" units="1/dev"/>
        </inkml:channelProperties>
      </inkml:inkSource>
      <inkml:timestamp xml:id="ts0" timeString="2021-08-03T01:24:04.457"/>
    </inkml:context>
    <inkml:brush xml:id="br0">
      <inkml:brushProperty name="width" value="0.05292" units="cm"/>
      <inkml:brushProperty name="height" value="0.05292" units="cm"/>
      <inkml:brushProperty name="color" value="#00B050"/>
    </inkml:brush>
  </inkml:definitions>
  <inkml:trace contextRef="#ctx0" brushRef="#br0">19407 6720 0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learning.oreilly.com/library/view/architecting-modern-data/9781491969267/ch01.html#idm45177857546264"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US"/>
              <a:t>Por que se creo un repositorio de informacion? Para que? Que paso ayer?</a:t>
            </a:r>
            <a:endParaRPr/>
          </a:p>
        </p:txBody>
      </p:sp>
      <p:sp>
        <p:nvSpPr>
          <p:cNvPr id="343" name="Google Shape;343;p2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AR" dirty="0"/>
              <a:t>Evolución</a:t>
            </a:r>
            <a:r>
              <a:rPr lang="es-AR" baseline="0" dirty="0"/>
              <a:t> y todo sigue igual</a:t>
            </a:r>
            <a:endParaRPr lang="es-AR" dirty="0"/>
          </a:p>
        </p:txBody>
      </p:sp>
      <p:sp>
        <p:nvSpPr>
          <p:cNvPr id="4" name="Slide Number Placeholder 3"/>
          <p:cNvSpPr>
            <a:spLocks noGrp="1"/>
          </p:cNvSpPr>
          <p:nvPr>
            <p:ph type="sldNum" sz="quarter" idx="10"/>
          </p:nvPr>
        </p:nvSpPr>
        <p:spPr/>
        <p:txBody>
          <a:bodyPr/>
          <a:lstStyle/>
          <a:p>
            <a:fld id="{65443A50-5FF8-4D25-A86D-222AEB6BB9FA}" type="slidenum">
              <a:rPr lang="es-AR" smtClean="0"/>
              <a:t>15</a:t>
            </a:fld>
            <a:endParaRPr lang="es-AR"/>
          </a:p>
        </p:txBody>
      </p:sp>
    </p:spTree>
    <p:extLst>
      <p:ext uri="{BB962C8B-B14F-4D97-AF65-F5344CB8AC3E}">
        <p14:creationId xmlns:p14="http://schemas.microsoft.com/office/powerpoint/2010/main" val="2445691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e7604beb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e7604beb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Ventajas</a:t>
            </a:r>
            <a:r>
              <a:rPr lang="en-US" dirty="0"/>
              <a:t> y </a:t>
            </a:r>
            <a:r>
              <a:rPr lang="en-US" dirty="0" err="1"/>
              <a:t>desventajas</a:t>
            </a:r>
            <a:endParaRPr lang="en-US" dirty="0"/>
          </a:p>
        </p:txBody>
      </p:sp>
      <p:sp>
        <p:nvSpPr>
          <p:cNvPr id="4" name="Slide Number Placeholder 3"/>
          <p:cNvSpPr>
            <a:spLocks noGrp="1"/>
          </p:cNvSpPr>
          <p:nvPr>
            <p:ph type="sldNum" sz="quarter" idx="5"/>
          </p:nvPr>
        </p:nvSpPr>
        <p:spPr/>
        <p:txBody>
          <a:bodyPr/>
          <a:lstStyle/>
          <a:p>
            <a:fld id="{65443A50-5FF8-4D25-A86D-222AEB6BB9FA}" type="slidenum">
              <a:rPr lang="es-AR" smtClean="0"/>
              <a:t>18</a:t>
            </a:fld>
            <a:endParaRPr lang="es-AR"/>
          </a:p>
        </p:txBody>
      </p:sp>
    </p:spTree>
    <p:extLst>
      <p:ext uri="{BB962C8B-B14F-4D97-AF65-F5344CB8AC3E}">
        <p14:creationId xmlns:p14="http://schemas.microsoft.com/office/powerpoint/2010/main" val="1105252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a:solidFill>
                  <a:schemeClr val="dk1"/>
                </a:solidFill>
                <a:latin typeface="Arial"/>
                <a:ea typeface="Arial"/>
                <a:cs typeface="Arial"/>
                <a:sym typeface="Arial"/>
              </a:rPr>
              <a:t>1992. </a:t>
            </a:r>
            <a:r>
              <a:rPr lang="en-US" sz="1200" b="0" i="1">
                <a:solidFill>
                  <a:schemeClr val="dk1"/>
                </a:solidFill>
                <a:latin typeface="Arial"/>
                <a:ea typeface="Arial"/>
                <a:cs typeface="Arial"/>
                <a:sym typeface="Arial"/>
              </a:rPr>
              <a:t>Building the Data Warehouse</a:t>
            </a:r>
            <a:r>
              <a:rPr lang="en-US" sz="1200" b="0" i="0">
                <a:solidFill>
                  <a:schemeClr val="dk1"/>
                </a:solidFill>
                <a:latin typeface="Arial"/>
                <a:ea typeface="Arial"/>
                <a:cs typeface="Arial"/>
                <a:sym typeface="Arial"/>
              </a:rPr>
              <a:t>. 1st Edition. Wiley and Sons</a:t>
            </a:r>
            <a:endParaRPr/>
          </a:p>
          <a:p>
            <a:pPr marL="457200" lvl="0" indent="-228600" algn="l" rtl="0">
              <a:lnSpc>
                <a:spcPct val="100000"/>
              </a:lnSpc>
              <a:spcBef>
                <a:spcPts val="0"/>
              </a:spcBef>
              <a:spcAft>
                <a:spcPts val="0"/>
              </a:spcAft>
              <a:buSzPts val="1400"/>
              <a:buNone/>
            </a:pPr>
            <a:endParaRPr/>
          </a:p>
        </p:txBody>
      </p:sp>
      <p:sp>
        <p:nvSpPr>
          <p:cNvPr id="389" name="Google Shape;389;p2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e7604bebd4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e7604bebd4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US"/>
              <a:t>Que es cada punto.</a:t>
            </a:r>
            <a:endParaRPr/>
          </a:p>
          <a:p>
            <a:pPr marL="171450" lvl="0" indent="-171450" algn="l" rtl="0">
              <a:lnSpc>
                <a:spcPct val="100000"/>
              </a:lnSpc>
              <a:spcBef>
                <a:spcPts val="0"/>
              </a:spcBef>
              <a:spcAft>
                <a:spcPts val="0"/>
              </a:spcAft>
              <a:buSzPts val="1400"/>
              <a:buFont typeface="Arial"/>
              <a:buChar char="-"/>
            </a:pPr>
            <a:r>
              <a:rPr lang="en-US"/>
              <a:t>Batch vs Stream.</a:t>
            </a:r>
            <a:endParaRPr/>
          </a:p>
          <a:p>
            <a:pPr marL="171450" lvl="0" indent="-171450" algn="l" rtl="0">
              <a:lnSpc>
                <a:spcPct val="100000"/>
              </a:lnSpc>
              <a:spcBef>
                <a:spcPts val="0"/>
              </a:spcBef>
              <a:spcAft>
                <a:spcPts val="0"/>
              </a:spcAft>
              <a:buSzPts val="1400"/>
              <a:buFont typeface="Arial"/>
              <a:buChar char="-"/>
            </a:pPr>
            <a:r>
              <a:rPr lang="en-US"/>
              <a:t>Staging (copia de la info, poco espacio, traerse todo) vs ODS (algo de historia)</a:t>
            </a:r>
            <a:endParaRPr/>
          </a:p>
          <a:p>
            <a:pPr marL="171450" lvl="0" indent="-171450" algn="l" rtl="0">
              <a:lnSpc>
                <a:spcPct val="100000"/>
              </a:lnSpc>
              <a:spcBef>
                <a:spcPts val="0"/>
              </a:spcBef>
              <a:spcAft>
                <a:spcPts val="0"/>
              </a:spcAft>
              <a:buSzPts val="1400"/>
              <a:buFont typeface="Arial"/>
              <a:buChar char="-"/>
            </a:pPr>
            <a:r>
              <a:rPr lang="en-US"/>
              <a:t>Modelo de Datos Integrado, normalizado, con reglas de calidad estrictas y representación de las reglas del negocio</a:t>
            </a:r>
            <a:endParaRPr/>
          </a:p>
          <a:p>
            <a:pPr marL="171450" lvl="0" indent="-171450" algn="l" rtl="0">
              <a:lnSpc>
                <a:spcPct val="100000"/>
              </a:lnSpc>
              <a:spcBef>
                <a:spcPts val="0"/>
              </a:spcBef>
              <a:spcAft>
                <a:spcPts val="0"/>
              </a:spcAft>
              <a:buSzPts val="1400"/>
              <a:buFont typeface="Arial"/>
              <a:buChar char="-"/>
            </a:pPr>
            <a:r>
              <a:rPr lang="en-US"/>
              <a:t>Acceso. Multiples vistas sobre la información del DW. Múltiples copias o no. Visión por departamento. ADS. Cubos.</a:t>
            </a:r>
            <a:endParaRPr/>
          </a:p>
          <a:p>
            <a:pPr marL="171450" lvl="0" indent="-171450" algn="l" rtl="0">
              <a:lnSpc>
                <a:spcPct val="100000"/>
              </a:lnSpc>
              <a:spcBef>
                <a:spcPts val="0"/>
              </a:spcBef>
              <a:spcAft>
                <a:spcPts val="0"/>
              </a:spcAft>
              <a:buSzPts val="1400"/>
              <a:buFont typeface="Arial"/>
              <a:buChar char="-"/>
            </a:pPr>
            <a:r>
              <a:rPr lang="en-US"/>
              <a:t>Capa de Entrega/Delivery. Cada herramienta que accesde, desde BI, SQL, Miners o Aplicaciones</a:t>
            </a:r>
            <a:endParaRPr/>
          </a:p>
          <a:p>
            <a:pPr marL="171450" lvl="0" indent="-171450" algn="l" rtl="0">
              <a:lnSpc>
                <a:spcPct val="100000"/>
              </a:lnSpc>
              <a:spcBef>
                <a:spcPts val="0"/>
              </a:spcBef>
              <a:spcAft>
                <a:spcPts val="0"/>
              </a:spcAft>
              <a:buSzPts val="1400"/>
              <a:buFont typeface="Arial"/>
              <a:buChar char="-"/>
            </a:pPr>
            <a:r>
              <a:rPr lang="en-US"/>
              <a:t>Sandbox y el concepto de exploración y prueba, mezcla con info no productiva o externa. Promoción a Producción.</a:t>
            </a:r>
            <a:endParaRPr/>
          </a:p>
        </p:txBody>
      </p:sp>
      <p:sp>
        <p:nvSpPr>
          <p:cNvPr id="409" name="Google Shape;409;p2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4" name="Google Shape;72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2" name="Google Shape;74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9" name="Google Shape;74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5" name="Google Shape;75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
        <p:nvSpPr>
          <p:cNvPr id="756" name="Google Shape;756;p33:notes"/>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2014 Teradata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3" name="Google Shape;77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8" name="Google Shape;77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5" name="Google Shape;85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5" name="Google Shape;785;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9" name="Google Shape;809;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e7604bebd4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1" name="Google Shape;881;ge7604bebd4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75909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US" sz="1400">
                <a:solidFill>
                  <a:schemeClr val="dk1"/>
                </a:solidFill>
              </a:rPr>
              <a:t>Tipo de servidores</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US" sz="1400">
                <a:solidFill>
                  <a:schemeClr val="dk1"/>
                </a:solidFill>
              </a:rPr>
              <a:t>DNS</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US" sz="1400">
                <a:solidFill>
                  <a:schemeClr val="dk1"/>
                </a:solidFill>
              </a:rPr>
              <a:t>DHCP</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US" sz="1400">
                <a:solidFill>
                  <a:schemeClr val="dk1"/>
                </a:solidFill>
              </a:rPr>
              <a:t>File Servers</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US" sz="1400">
                <a:solidFill>
                  <a:schemeClr val="dk1"/>
                </a:solidFill>
              </a:rPr>
              <a:t>Directorios (LDAP)</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US" sz="1400">
                <a:solidFill>
                  <a:schemeClr val="dk1"/>
                </a:solidFill>
              </a:rPr>
              <a:t>Aplicaciones</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US" sz="1400">
                <a:solidFill>
                  <a:schemeClr val="dk1"/>
                </a:solidFill>
              </a:rPr>
              <a:t>Web</a:t>
            </a:r>
            <a:endParaRPr sz="1400">
              <a:solidFill>
                <a:schemeClr val="dk1"/>
              </a:solidFill>
            </a:endParaRPr>
          </a:p>
        </p:txBody>
      </p:sp>
    </p:spTree>
    <p:extLst>
      <p:ext uri="{BB962C8B-B14F-4D97-AF65-F5344CB8AC3E}">
        <p14:creationId xmlns:p14="http://schemas.microsoft.com/office/powerpoint/2010/main" val="2027863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US" sz="1400">
                <a:solidFill>
                  <a:schemeClr val="dk1"/>
                </a:solidFill>
              </a:rPr>
              <a:t>In the simplest sense, a cluster is just a bunch of servers grouped together to provide one or more functions, such as storage or computation. To users of a cluster, it is generally unimportant which individual machine or set of machines within the cluster performs a computation, stores the data, or performs some other service. By contrast, architects and administrators need to understand the cluster in detail.</a:t>
            </a:r>
            <a:endParaRPr sz="1400">
              <a:solidFill>
                <a:schemeClr val="dk1"/>
              </a:solidFill>
            </a:endParaRPr>
          </a:p>
          <a:p>
            <a:pPr marL="0" lvl="0" indent="0" algn="l" rtl="0">
              <a:lnSpc>
                <a:spcPct val="115000"/>
              </a:lnSpc>
              <a:spcBef>
                <a:spcPts val="1000"/>
              </a:spcBef>
              <a:spcAft>
                <a:spcPts val="0"/>
              </a:spcAft>
              <a:buSzPts val="1400"/>
              <a:buNone/>
            </a:pPr>
            <a:r>
              <a:rPr lang="en-US" sz="1400">
                <a:solidFill>
                  <a:srgbClr val="333333"/>
                </a:solidFill>
              </a:rPr>
              <a:t>Usually we divide a cluster up into two classes of machine: </a:t>
            </a:r>
            <a:r>
              <a:rPr lang="en-US" sz="1400" i="1">
                <a:solidFill>
                  <a:srgbClr val="333333"/>
                </a:solidFill>
              </a:rPr>
              <a:t>master</a:t>
            </a:r>
            <a:r>
              <a:rPr lang="en-US" sz="1400">
                <a:solidFill>
                  <a:srgbClr val="333333"/>
                </a:solidFill>
              </a:rPr>
              <a:t> and </a:t>
            </a:r>
            <a:r>
              <a:rPr lang="en-US" sz="1400" i="1">
                <a:solidFill>
                  <a:srgbClr val="333333"/>
                </a:solidFill>
              </a:rPr>
              <a:t>worker</a:t>
            </a:r>
            <a:r>
              <a:rPr lang="en-US" sz="1400">
                <a:solidFill>
                  <a:srgbClr val="333333"/>
                </a:solidFill>
              </a:rPr>
              <a:t>.</a:t>
            </a:r>
            <a:endParaRPr sz="1400">
              <a:solidFill>
                <a:srgbClr val="333333"/>
              </a:solidFill>
            </a:endParaRPr>
          </a:p>
          <a:p>
            <a:pPr marL="0" lvl="0" indent="0" algn="l" rtl="0">
              <a:lnSpc>
                <a:spcPct val="115000"/>
              </a:lnSpc>
              <a:spcBef>
                <a:spcPts val="1600"/>
              </a:spcBef>
              <a:spcAft>
                <a:spcPts val="0"/>
              </a:spcAft>
              <a:buSzPts val="1400"/>
              <a:buNone/>
            </a:pPr>
            <a:r>
              <a:rPr lang="en-US" sz="1400">
                <a:solidFill>
                  <a:srgbClr val="8E0012"/>
                </a:solidFill>
                <a:uFill>
                  <a:noFill/>
                </a:uFill>
                <a:hlinkClick r:id="rId3">
                  <a:extLst>
                    <a:ext uri="{A12FA001-AC4F-418D-AE19-62706E023703}">
                      <ahyp:hlinkClr xmlns:ahyp="http://schemas.microsoft.com/office/drawing/2018/hyperlinkcolor" val="tx"/>
                    </a:ext>
                  </a:extLst>
                </a:hlinkClick>
              </a:rPr>
              <a:t>1</a:t>
            </a:r>
            <a:r>
              <a:rPr lang="en-US" sz="1400">
                <a:solidFill>
                  <a:srgbClr val="333333"/>
                </a:solidFill>
              </a:rPr>
              <a:t> Worker machines are where the real work happens—these machines store data, perform computations, offer services like lookups and searches, and more. </a:t>
            </a:r>
            <a:endParaRPr sz="1400">
              <a:solidFill>
                <a:srgbClr val="333333"/>
              </a:solidFill>
            </a:endParaRPr>
          </a:p>
          <a:p>
            <a:pPr marL="0" lvl="0" indent="0" algn="l" rtl="0">
              <a:lnSpc>
                <a:spcPct val="115000"/>
              </a:lnSpc>
              <a:spcBef>
                <a:spcPts val="1600"/>
              </a:spcBef>
              <a:spcAft>
                <a:spcPts val="0"/>
              </a:spcAft>
              <a:buSzPts val="1400"/>
              <a:buNone/>
            </a:pPr>
            <a:r>
              <a:rPr lang="en-US" sz="1400">
                <a:solidFill>
                  <a:srgbClr val="333333"/>
                </a:solidFill>
              </a:rPr>
              <a:t>Master machines are responsible for coordination, maintaining metadata about the data and services running on the worker machines, and ensuring the services keep running in the event of worker failures. </a:t>
            </a:r>
            <a:endParaRPr sz="1400">
              <a:solidFill>
                <a:srgbClr val="333333"/>
              </a:solidFill>
            </a:endParaRPr>
          </a:p>
          <a:p>
            <a:pPr marL="0" lvl="0" indent="0" algn="l" rtl="0">
              <a:lnSpc>
                <a:spcPct val="115000"/>
              </a:lnSpc>
              <a:spcBef>
                <a:spcPts val="1600"/>
              </a:spcBef>
              <a:spcAft>
                <a:spcPts val="0"/>
              </a:spcAft>
              <a:buSzPts val="1400"/>
              <a:buNone/>
            </a:pPr>
            <a:r>
              <a:rPr lang="en-US" sz="1400">
                <a:solidFill>
                  <a:srgbClr val="333333"/>
                </a:solidFill>
              </a:rPr>
              <a:t>Typically, there are two or three master machines for redundancy and a much larger number of workers. A cluster is scaled up by adding more workers and, when the cluster gets large enough, extra masters.</a:t>
            </a:r>
            <a:endParaRPr sz="1400">
              <a:solidFill>
                <a:srgbClr val="333333"/>
              </a:solidFill>
            </a:endParaRPr>
          </a:p>
          <a:p>
            <a:pPr marL="0" lvl="0" indent="0" algn="l" rtl="0">
              <a:lnSpc>
                <a:spcPct val="115000"/>
              </a:lnSpc>
              <a:spcBef>
                <a:spcPts val="1600"/>
              </a:spcBef>
              <a:spcAft>
                <a:spcPts val="0"/>
              </a:spcAft>
              <a:buSzPts val="1400"/>
              <a:buNone/>
            </a:pPr>
            <a:r>
              <a:rPr lang="en-US" sz="1400">
                <a:solidFill>
                  <a:srgbClr val="333333"/>
                </a:solidFill>
              </a:rPr>
              <a:t>Often, we want to allow access to the cluster by users and other applications, so we provide some machines to act as </a:t>
            </a:r>
            <a:r>
              <a:rPr lang="en-US" sz="1400" i="1">
                <a:solidFill>
                  <a:srgbClr val="333333"/>
                </a:solidFill>
              </a:rPr>
              <a:t>gateway</a:t>
            </a:r>
            <a:r>
              <a:rPr lang="en-US" sz="1400">
                <a:solidFill>
                  <a:srgbClr val="333333"/>
                </a:solidFill>
              </a:rPr>
              <a:t> or </a:t>
            </a:r>
            <a:r>
              <a:rPr lang="en-US" sz="1400" i="1">
                <a:solidFill>
                  <a:srgbClr val="333333"/>
                </a:solidFill>
              </a:rPr>
              <a:t>edge</a:t>
            </a:r>
            <a:r>
              <a:rPr lang="en-US" sz="1400">
                <a:solidFill>
                  <a:srgbClr val="333333"/>
                </a:solidFill>
              </a:rPr>
              <a:t> servers. These servers often do not run any services at all but just have the correct client configuration files to access cluster services.</a:t>
            </a:r>
            <a:endParaRPr sz="1400">
              <a:solidFill>
                <a:srgbClr val="333333"/>
              </a:solidFill>
            </a:endParaRPr>
          </a:p>
          <a:p>
            <a:pPr marL="0" lvl="0" indent="0" algn="l" rtl="0">
              <a:lnSpc>
                <a:spcPct val="115000"/>
              </a:lnSpc>
              <a:spcBef>
                <a:spcPts val="1600"/>
              </a:spcBef>
              <a:spcAft>
                <a:spcPts val="0"/>
              </a:spcAft>
              <a:buSzPts val="1400"/>
              <a:buNone/>
            </a:pPr>
            <a:endParaRPr sz="1400">
              <a:solidFill>
                <a:schemeClr val="dk1"/>
              </a:solidFill>
            </a:endParaRPr>
          </a:p>
        </p:txBody>
      </p:sp>
    </p:spTree>
    <p:extLst>
      <p:ext uri="{BB962C8B-B14F-4D97-AF65-F5344CB8AC3E}">
        <p14:creationId xmlns:p14="http://schemas.microsoft.com/office/powerpoint/2010/main" val="10377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The Hadoop Distributed File System (HDFS) is the scalable, fault-tolerant, and distributed filesystem for Hadoop. Based on the original use case of analytics over large-scale datasets, HDFS is optimized to store very large amounts of </a:t>
            </a:r>
            <a:r>
              <a:rPr lang="en-US" sz="1400" b="1">
                <a:solidFill>
                  <a:schemeClr val="dk1"/>
                </a:solidFill>
              </a:rPr>
              <a:t>immutable</a:t>
            </a:r>
            <a:r>
              <a:rPr lang="en-US" sz="1400">
                <a:solidFill>
                  <a:schemeClr val="dk1"/>
                </a:solidFill>
              </a:rPr>
              <a:t> data with files being typically accessed in </a:t>
            </a:r>
            <a:r>
              <a:rPr lang="en-US" sz="1400" b="1">
                <a:solidFill>
                  <a:schemeClr val="dk1"/>
                </a:solidFill>
              </a:rPr>
              <a:t>long sequential scans</a:t>
            </a:r>
            <a:r>
              <a:rPr lang="en-US" sz="1400">
                <a:solidFill>
                  <a:schemeClr val="dk1"/>
                </a:solidFill>
              </a:rPr>
              <a:t>. HDFS is the critical supporting technology for many of the other components in the stack.</a:t>
            </a: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When storing data, HDFS breaks up a file into blocks of configurable size, usually something like 128 MiB, and stores a replica of each block on multiple servers for resilience and data parallelism. Each worker node in the cluster runs a daemon called a DataNode which accepts new blocks and persists them to its local disks. The DataNode is also responsible for serving up data to clients. The DataNode is only aware of blocks and their IDs; it does not have knowledge about the file to which a particular replica belongs. This information is curated by a coordinating process, the NameNode, which runs on the master servers and is responsible for maintaining a mapping of files to the blocks, as well as metadata about the files themselves (things like names, permissions, attributes, and replication factor).</a:t>
            </a:r>
            <a:endParaRPr sz="1400">
              <a:solidFill>
                <a:schemeClr val="dk1"/>
              </a:solidFill>
            </a:endParaRPr>
          </a:p>
          <a:p>
            <a:pPr marL="0" lvl="0" indent="0" algn="l" rtl="0">
              <a:lnSpc>
                <a:spcPct val="100000"/>
              </a:lnSpc>
              <a:spcBef>
                <a:spcPts val="0"/>
              </a:spcBef>
              <a:spcAft>
                <a:spcPts val="0"/>
              </a:spcAft>
              <a:buSzPts val="1400"/>
              <a:buNone/>
            </a:pPr>
            <a:endParaRPr sz="1400">
              <a:solidFill>
                <a:srgbClr val="474747"/>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highlight>
                  <a:srgbClr val="FFFF00"/>
                </a:highlight>
              </a:rPr>
              <a:t>The design of HDFS means that it does not allow in-place updates to the files it stores. This can initially seem quite restrictive until you realize that this immutability allows it to achieve the required horizontal scalability and resilience in a relatively simple way.</a:t>
            </a:r>
            <a:endParaRPr sz="1400">
              <a:solidFill>
                <a:schemeClr val="dk1"/>
              </a:solidFill>
              <a:highlight>
                <a:srgbClr val="FFFF00"/>
              </a:highlight>
            </a:endParaRPr>
          </a:p>
          <a:p>
            <a:pPr marL="0" lvl="0" indent="0" algn="l"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HDFS is fault-tolerant because the failure of an individual disk, DataNode, or even rack does not imperil the safety of the data. In these situations, the NameNode simply directs one of the DataNodes that is maintaining a surviving replica to copy the block to another DataNode until the required replication factor is reasserted. Clients reading data are directed to one of the remaining replicas. As such, the whole system is self-healing, provided we allow sufficient capacity and redundancy in the cluster itself.</a:t>
            </a: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HDFS is scalable, given that we can simply increase the capacity of the filesystem by adding more DataNodes with local storage. This also has the nice side effect of increasing the available read and write throughput available to HDFS as a whole.</a:t>
            </a: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l" rtl="0">
              <a:lnSpc>
                <a:spcPct val="100000"/>
              </a:lnSpc>
              <a:spcBef>
                <a:spcPts val="0"/>
              </a:spcBef>
              <a:spcAft>
                <a:spcPts val="0"/>
              </a:spcAft>
              <a:buSzPts val="1400"/>
              <a:buNone/>
            </a:pPr>
            <a:r>
              <a:rPr lang="en-US" sz="1400">
                <a:solidFill>
                  <a:schemeClr val="dk1"/>
                </a:solidFill>
              </a:rPr>
              <a:t>It is important to note, however, that HDFS does not achieve this resilience and scaling all on its own. We have to use the right servers and design the layout of our clusters to take advantage of the resilience and scalability features that HDFS offers—and in large part, that is what this book is all about. </a:t>
            </a:r>
            <a:endParaRPr sz="14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l" rtl="0">
              <a:lnSpc>
                <a:spcPct val="100000"/>
              </a:lnSpc>
              <a:spcBef>
                <a:spcPts val="0"/>
              </a:spcBef>
              <a:spcAft>
                <a:spcPts val="0"/>
              </a:spcAft>
              <a:buSzPts val="1400"/>
              <a:buNone/>
            </a:pPr>
            <a:r>
              <a:rPr lang="en-US" sz="1400">
                <a:solidFill>
                  <a:schemeClr val="dk1"/>
                </a:solidFill>
              </a:rPr>
              <a:t>In this short description of HDFS, we glossed over the fact that Hadoop abstracts much of this detail from the client. The API that a client uses is actually a Hadoop-compatible filesystem, of which HDFS is just one implementation. </a:t>
            </a: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p:txBody>
      </p:sp>
    </p:spTree>
    <p:extLst>
      <p:ext uri="{BB962C8B-B14F-4D97-AF65-F5344CB8AC3E}">
        <p14:creationId xmlns:p14="http://schemas.microsoft.com/office/powerpoint/2010/main" val="25036734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chemeClr val="dk1"/>
                </a:solidFill>
              </a:rPr>
              <a:t>Although it’s useful to be able to store data in a scalable and resilient way, what we really want is to be able to derive insights from that data. To do so, we need to be able to compute things from the data, in a way that can scale to the volumes we expect to store in our Hadoop filesystem. What’s more, we need to be able to run lots of different computations at the same time, making efficient use of the available resources across the cluster and minimizing the required effort to access the data. Each computation processes different volumes of data and requires different amounts of compute power and memory. To manage these competing demands, we need a centralized cluster manager, which is aware of all the available compute resources and the current competing workload demands.</a:t>
            </a: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r>
              <a:rPr lang="en-US" sz="1400">
                <a:solidFill>
                  <a:schemeClr val="dk1"/>
                </a:solidFill>
              </a:rPr>
              <a:t>This is exactly what YARN (Yet Another Resource Negotiator) is designed to be. YARN runs a daemon on each worker node, called a NodeManager, which reports in to a master process, called the ResourceManager. Each NodeManager tells the ResourceManager how much compute resource (in the form of virtual cores, or vcores) and how much memory is available on its node. Resources are parceled out to applications running on the cluster in the form of containers, each of which has a defined resource demand—say, 10 containers each with 4 vcores and 8 GB of RAM. The NodeManagers are responsible for starting and monitoring containers on their local nodes and for killing them if they exceed their stated resource allocations.</a:t>
            </a:r>
            <a:endParaRPr sz="1400">
              <a:solidFill>
                <a:schemeClr val="dk1"/>
              </a:solidFill>
            </a:endParaRPr>
          </a:p>
          <a:p>
            <a:pPr marL="0" lvl="0" indent="0" algn="l" rtl="0">
              <a:lnSpc>
                <a:spcPct val="100000"/>
              </a:lnSpc>
              <a:spcBef>
                <a:spcPts val="0"/>
              </a:spcBef>
              <a:spcAft>
                <a:spcPts val="0"/>
              </a:spcAft>
              <a:buSzPts val="1400"/>
              <a:buNone/>
            </a:pPr>
            <a:endParaRPr sz="1400">
              <a:solidFill>
                <a:srgbClr val="474747"/>
              </a:solidFill>
              <a:highlight>
                <a:srgbClr val="FFFFFF"/>
              </a:highlight>
            </a:endParaRPr>
          </a:p>
        </p:txBody>
      </p:sp>
    </p:spTree>
    <p:extLst>
      <p:ext uri="{BB962C8B-B14F-4D97-AF65-F5344CB8AC3E}">
        <p14:creationId xmlns:p14="http://schemas.microsoft.com/office/powerpoint/2010/main" val="26921345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chemeClr val="dk1"/>
                </a:solidFill>
              </a:rPr>
              <a:t>The problem of consensus is an important topic in computer science. When an application is distributed across many nodes, a key concern is getting these disparate components to agree on the values of some shared parameters. For example, for frameworks with multiple master processes, agreeing on which process should be the active master and which should be in standby is critical to their correct operation.</a:t>
            </a: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r>
              <a:rPr lang="en-US" sz="1400">
                <a:solidFill>
                  <a:schemeClr val="dk1"/>
                </a:solidFill>
              </a:rPr>
              <a:t>Apache ZooKeeper is the resilient, distributed configuration service for the Hadoop ecosystem. Within ZooKeeper, configuration data is stored and accessed in a filesystem-like tree of nodes, called znodes, each of which can hold data and be the parent of zero or more child nodes. Clients open a connection to a single ZooKeeper server to create, read, update and delete the znodes.</a:t>
            </a: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p:txBody>
      </p:sp>
    </p:spTree>
    <p:extLst>
      <p:ext uri="{BB962C8B-B14F-4D97-AF65-F5344CB8AC3E}">
        <p14:creationId xmlns:p14="http://schemas.microsoft.com/office/powerpoint/2010/main" val="4222958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chemeClr val="dk1"/>
                </a:solidFill>
              </a:rPr>
              <a:t>The Hive Metastore curates information about the structured datasets (as opposed to unstructured binary data) that reside in Hadoop and organizes them into a logical hierarchy of databases, tables, and views. Hive tables have defined schemas, which are specified during table creation. These tables support most of the common data types that you know from the relational database world. The underlying data in the storage engine is expected to match this schema, but for HDFS this is checked only at runtime, a concept commonly referred to as schema on read. Hive tables can be defined for data in a number of storage engines, including Apache HBase and Apache Kudu, but by far the most common location is HDFS.</a:t>
            </a: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r>
              <a:rPr lang="en-US" sz="1400">
                <a:solidFill>
                  <a:schemeClr val="dk1"/>
                </a:solidFill>
                <a:highlight>
                  <a:srgbClr val="FFFF00"/>
                </a:highlight>
              </a:rPr>
              <a:t>In HDFS, Hive tables are nothing more than directories containing files. For large tables</a:t>
            </a:r>
            <a:r>
              <a:rPr lang="en-US" sz="1400">
                <a:solidFill>
                  <a:schemeClr val="dk1"/>
                </a:solidFill>
              </a:rPr>
              <a:t>, Hive supports partitioning via subdirectories within the table directory, which can in turn contain nested partitions, if necessary. Within a single partition, or in an unpartitioned table, </a:t>
            </a:r>
            <a:r>
              <a:rPr lang="en-US" sz="1400">
                <a:solidFill>
                  <a:schemeClr val="dk1"/>
                </a:solidFill>
                <a:highlight>
                  <a:srgbClr val="FFFF00"/>
                </a:highlight>
              </a:rPr>
              <a:t>all files should be stored in the same format; for example, comma-delimited text files or a binary format</a:t>
            </a:r>
            <a:r>
              <a:rPr lang="en-US" sz="1400">
                <a:solidFill>
                  <a:schemeClr val="dk1"/>
                </a:solidFill>
              </a:rPr>
              <a:t> like Parquet or ORC. The metastore allows tables to be defined as either </a:t>
            </a:r>
            <a:r>
              <a:rPr lang="en-US" sz="1400">
                <a:solidFill>
                  <a:schemeClr val="dk1"/>
                </a:solidFill>
                <a:highlight>
                  <a:srgbClr val="FFFF00"/>
                </a:highlight>
              </a:rPr>
              <a:t>managed or external. For managed tables, Hive actively controls the data in the storage engine: if a table is created, Hive builds the structures in the storage engine, for example by making directories on HDFS. If a table is dropped, Hive deletes the data from the storage engine. For external tables, Hive makes no modifications to the underlying storage engine in response to metadata changes, but merely maintains the metadata for the table in its database.</a:t>
            </a:r>
            <a:endParaRPr sz="1400">
              <a:solidFill>
                <a:schemeClr val="dk1"/>
              </a:solidFill>
              <a:highlight>
                <a:srgbClr val="FFFF00"/>
              </a:highlight>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r>
              <a:rPr lang="en-US" sz="1400">
                <a:solidFill>
                  <a:schemeClr val="dk1"/>
                </a:solidFill>
              </a:rPr>
              <a:t>Other projects, such as Apache Impala and Apache Spark, rely on the Hive Metastore as the single source of truth for metadata about structured datasets within the cluster. As such it is a critical component in any deployment.</a:t>
            </a: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p:txBody>
      </p:sp>
    </p:spTree>
    <p:extLst>
      <p:ext uri="{BB962C8B-B14F-4D97-AF65-F5344CB8AC3E}">
        <p14:creationId xmlns:p14="http://schemas.microsoft.com/office/powerpoint/2010/main" val="1101042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US" sz="1400">
                <a:solidFill>
                  <a:srgbClr val="474747"/>
                </a:solidFill>
                <a:highlight>
                  <a:srgbClr val="FFFFFF"/>
                </a:highlight>
              </a:rPr>
              <a:t>El Framework MapReduce tiene una arquitectura maestro / esclavo. Cuenta con un servidor maestro o JobTracker y varios workers o TaskTrackers, uno por cada nodo del clúster.</a:t>
            </a:r>
            <a:endParaRPr sz="1400">
              <a:solidFill>
                <a:srgbClr val="474747"/>
              </a:solidFill>
              <a:highlight>
                <a:srgbClr val="FFFFFF"/>
              </a:highlight>
            </a:endParaRPr>
          </a:p>
          <a:p>
            <a:pPr marL="0" lvl="0" indent="0" algn="l" rtl="0">
              <a:lnSpc>
                <a:spcPct val="115000"/>
              </a:lnSpc>
              <a:spcBef>
                <a:spcPts val="0"/>
              </a:spcBef>
              <a:spcAft>
                <a:spcPts val="0"/>
              </a:spcAft>
              <a:buSzPts val="1400"/>
              <a:buNone/>
            </a:pPr>
            <a:r>
              <a:rPr lang="en-US" sz="1400">
                <a:solidFill>
                  <a:srgbClr val="474747"/>
                </a:solidFill>
                <a:highlight>
                  <a:srgbClr val="FFFFFF"/>
                </a:highlight>
              </a:rPr>
              <a:t>El JobTracker es el punto de interacción entre los usuarios y el framework MapReduce. Los usuarios envían trabajos MapReduce al JobTracker, que los pone en una cola de trabajos pendientes y los ejecuta en el orden de llegada. El JobTracker gestiona la asignación de tareas y delega las tareas a los TaskTrackers. Los TaskTrackers ejecutan tareas bajo la orden del JobTracker y también manejan el movimiento de datos entre la fase Map y Reduce.</a:t>
            </a:r>
            <a:endParaRPr sz="1400">
              <a:solidFill>
                <a:srgbClr val="474747"/>
              </a:solidFill>
              <a:highlight>
                <a:srgbClr val="FFFFFF"/>
              </a:highlight>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sz="1400">
                <a:solidFill>
                  <a:schemeClr val="dk1"/>
                </a:solidFill>
              </a:rPr>
              <a:t>Essentially, </a:t>
            </a:r>
            <a:r>
              <a:rPr lang="en-US" sz="1400">
                <a:solidFill>
                  <a:schemeClr val="dk1"/>
                </a:solidFill>
                <a:highlight>
                  <a:srgbClr val="FFFF00"/>
                </a:highlight>
              </a:rPr>
              <a:t>MapReduce divides a computation into three sequential stages: map, shuffle, and reduce</a:t>
            </a:r>
            <a:r>
              <a:rPr lang="en-US" sz="1400">
                <a:solidFill>
                  <a:schemeClr val="dk1"/>
                </a:solidFill>
              </a:rPr>
              <a:t>. </a:t>
            </a:r>
            <a:r>
              <a:rPr lang="en-US" sz="1400">
                <a:solidFill>
                  <a:schemeClr val="dk1"/>
                </a:solidFill>
                <a:highlight>
                  <a:srgbClr val="FFFF00"/>
                </a:highlight>
              </a:rPr>
              <a:t>In the map phase, the relevant data is read from HDFS and processed in parallel by multiple independent map tasks</a:t>
            </a:r>
            <a:r>
              <a:rPr lang="en-US" sz="1400">
                <a:solidFill>
                  <a:schemeClr val="dk1"/>
                </a:solidFill>
              </a:rPr>
              <a:t>. These tasks should ideally run wherever the data is located—usually we aim for one map task per HDFS block. T</a:t>
            </a:r>
            <a:r>
              <a:rPr lang="en-US" sz="1400">
                <a:solidFill>
                  <a:schemeClr val="dk1"/>
                </a:solidFill>
                <a:highlight>
                  <a:srgbClr val="FFFF00"/>
                </a:highlight>
              </a:rPr>
              <a:t>he user defines a map() function (in code) that processes each record in the file and produces key-value outputs ready for the next phase. In the shuffle phase, the map outputs are fetched by MapReduce and shipped across the network to form input to the reduce tasks. A user-defined reduce() function receives all the values for a key in turn and aggregates or combines them into fewer values which summarize the inputs. </a:t>
            </a:r>
            <a:endParaRPr sz="1400">
              <a:solidFill>
                <a:schemeClr val="dk1"/>
              </a:solidFill>
              <a:highlight>
                <a:srgbClr val="FFFF00"/>
              </a:highlight>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r>
              <a:rPr lang="en-US" sz="1400">
                <a:solidFill>
                  <a:schemeClr val="dk1"/>
                </a:solidFill>
              </a:rPr>
              <a:t>Sequences of these three simple linear stages can be composed and combined into essentially any computation of arbitrary complexity; for example, advanced transformations, joins, aggregations, and more. Sometimes, for simple transforms that do not require aggregations, the reduce phase is not required at all. Usually, the outputs from a MapReduce job are stored back into HDFS, where they may form the inputs to other jobs.</a:t>
            </a: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r>
              <a:rPr lang="en-US" sz="1400">
                <a:solidFill>
                  <a:schemeClr val="dk1"/>
                </a:solidFill>
                <a:highlight>
                  <a:srgbClr val="FFFF00"/>
                </a:highlight>
              </a:rPr>
              <a:t>Despite its simplicity, MapReduce is incredibly powerful and extremely robust and scalable. It does have a couple of drawbacks, though. First, it is quite involved from the point of view of a user, who needs to code and compile map() and reduce() functions in Java, which is too high a bar for many analysts</a:t>
            </a:r>
            <a:r>
              <a:rPr lang="en-US" sz="1400">
                <a:solidFill>
                  <a:schemeClr val="dk1"/>
                </a:solidFill>
              </a:rPr>
              <a:t>—composing complex processing pipelines in MapReduce can be a daunting task. Second, MapReduce itself is not particularly efficient. It does a lot of disk-based I/O, which can be expensive when combining processing stages together or doing iterative operations. Multistage pipelines are composed from individual MapReduce jobs with an HDFS I/O barrier in between, with no recognition of potential optimizations in the whole processing graph.</a:t>
            </a: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r>
              <a:rPr lang="en-US" sz="1400">
                <a:solidFill>
                  <a:schemeClr val="dk1"/>
                </a:solidFill>
              </a:rPr>
              <a:t>Because of these drawbacks, a number of successors to MapReduce have been developed that aim both to simplify development and to make processing pipelines more efficient. Despite this, the conceptual underpinnings of MapReduce—that data processing should be split up into multiple independent tasks running on different machines (maps), the results of which are then shuffled to and grouped and collated together on another set of machines (reduces)—are fundamental to all distributed data processing engines, including SQL-based frameworks. Apache Spark, Apache Flink, and Apache Impala, although all quite different in their specifics, are all essentially different implementations of this concept.</a:t>
            </a: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p:txBody>
      </p:sp>
    </p:spTree>
    <p:extLst>
      <p:ext uri="{BB962C8B-B14F-4D97-AF65-F5344CB8AC3E}">
        <p14:creationId xmlns:p14="http://schemas.microsoft.com/office/powerpoint/2010/main" val="2594402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chemeClr val="dk1"/>
                </a:solidFill>
              </a:rPr>
              <a:t>Apache Spark is a distributed computation framework, with an emphasis on efficiency and usability, which supports both batch and streaming computations. Instead of the user having to express the necessary data manipulations in terms of pure map() and reduce() functions as in MapReduce, Spark exposes a rich API of common operations, such as filtering, joining, grouping, and aggregations directly on Datasets, which comprise rows all adhering to a particular type or schema. As well as using API methods, users can submit operations directly using a SQL-style dialect (hence the general name of this set of features, Spark SQL), removing much of the requirement to compose pipelines programmatically. With its API, Spark makes the job of composing complex processing pipelines much more tractable to the user.</a:t>
            </a: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r>
              <a:rPr lang="en-US" sz="1400">
                <a:solidFill>
                  <a:schemeClr val="dk1"/>
                </a:solidFill>
                <a:highlight>
                  <a:srgbClr val="FFFF00"/>
                </a:highlight>
              </a:rPr>
              <a:t>One of the principal design goals for Spark was to take full advantage of the memory on worker nodes, which is available in increasing quantities on commodity servers. The ability to store and retrieve data from main memory at speeds which are orders of magnitude faster than those of spinning disks makes certain workloads radically more efficient. Distributed machine learning workloads in particular, which often operate on the same datasets in an iterative fashion, can see huge benefits in runtimes</a:t>
            </a:r>
            <a:r>
              <a:rPr lang="en-US" sz="1400">
                <a:solidFill>
                  <a:schemeClr val="dk1"/>
                </a:solidFill>
              </a:rPr>
              <a:t> over the equivalent MapReduce execution. </a:t>
            </a:r>
            <a:r>
              <a:rPr lang="en-US" sz="1400">
                <a:solidFill>
                  <a:schemeClr val="dk1"/>
                </a:solidFill>
                <a:highlight>
                  <a:srgbClr val="FFFF00"/>
                </a:highlight>
              </a:rPr>
              <a:t>Spark allows datasets to be cached in memory on the executors; if the data does not fit entirely into memory, the partitions that cannot be cached are spilled to disk or transparently recomputed at runtime.</a:t>
            </a:r>
            <a:endParaRPr sz="1400">
              <a:solidFill>
                <a:schemeClr val="dk1"/>
              </a:solidFill>
              <a:highlight>
                <a:srgbClr val="FFFF00"/>
              </a:highlight>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r>
              <a:rPr lang="en-US" sz="1400">
                <a:solidFill>
                  <a:schemeClr val="dk1"/>
                </a:solidFill>
              </a:rPr>
              <a:t>Spark implements stream processing as a series of periodic microbatches of datasets. This approach requires only minor code differences in the transformations and actions applied to the data—essentially, the same or very similar code can be used in both batch and streaming modes. One drawback of the micro-batching approach is that it takes at least the interval between batches for an event to be processed, so it is not suitable for use cases requiring millisecond latencies. However, this potential weakness is also a strength because microbatching allows much greater data throughput than can be achieved when processing events one by one. In general, there are relatively few streaming use cases that genuinely require subsecond response times. However, Spark’s structured streaming functionality promises to bring many of the advantages of an optimized Spark batch computation graph to a streaming context, as well as a low-latency continuous streaming mode.</a:t>
            </a: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p:txBody>
      </p:sp>
    </p:spTree>
    <p:extLst>
      <p:ext uri="{BB962C8B-B14F-4D97-AF65-F5344CB8AC3E}">
        <p14:creationId xmlns:p14="http://schemas.microsoft.com/office/powerpoint/2010/main" val="36603426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chemeClr val="dk1"/>
                </a:solidFill>
                <a:highlight>
                  <a:srgbClr val="FFFF00"/>
                </a:highlight>
              </a:rPr>
              <a:t>Although MapReduce and Spark are extremely flexible and powerful frameworks, to use them you do need to be comfortable programming in a language like Java, Scala, or Python and should be happy deploying and running code from the command line. The reality is that, in most enterprises, SQL remains the lingua franca of analytics, and the largest, most accessible skill base lies there.</a:t>
            </a:r>
            <a:endParaRPr sz="1400">
              <a:solidFill>
                <a:schemeClr val="dk1"/>
              </a:solidFill>
              <a:highlight>
                <a:srgbClr val="FFFF00"/>
              </a:highlight>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r>
              <a:rPr lang="en-US" sz="1400">
                <a:solidFill>
                  <a:schemeClr val="dk1"/>
                </a:solidFill>
                <a:highlight>
                  <a:srgbClr val="FFFF00"/>
                </a:highlight>
              </a:rPr>
              <a:t>Apache Hive is the original data warehousing technology for Hadoop. It was developed at Facebook and was the first to offer a SQL-like language, called HiveQL, to allow analysts to query structured data stored in HDFS without having to first compile and deploy code. Hive supports common SQL query concepts, like table joins, unions, subqueries, and views. At a high level, Hive parses a user query, optimizes it, and compiles it into one or more chained batch computations, which it runs on the cluster.</a:t>
            </a:r>
            <a:r>
              <a:rPr lang="en-US" sz="1400">
                <a:solidFill>
                  <a:schemeClr val="dk1"/>
                </a:solidFill>
              </a:rPr>
              <a:t> Typically these computations are executed as MapReduce jobs, but Hive can also use Apache Tez and Spark as its backing execution engine. Hive has two main components: a metadata server and a query server. We covered the Hive Metastore earlier, so we focus on the querying functionality in this section.</a:t>
            </a:r>
            <a:endParaRPr sz="1400">
              <a:solidFill>
                <a:schemeClr val="dk1"/>
              </a:solidFill>
            </a:endParaRPr>
          </a:p>
          <a:p>
            <a:pPr marL="0" lvl="0" indent="0" algn="l" rtl="0">
              <a:lnSpc>
                <a:spcPct val="100000"/>
              </a:lnSpc>
              <a:spcBef>
                <a:spcPts val="0"/>
              </a:spcBef>
              <a:spcAft>
                <a:spcPts val="0"/>
              </a:spcAft>
              <a:buSzPts val="1400"/>
              <a:buNone/>
            </a:pPr>
            <a:r>
              <a:rPr lang="en-US" sz="1400">
                <a:solidFill>
                  <a:schemeClr val="dk1"/>
                </a:solidFill>
              </a:rPr>
              <a:t>Users who want to run SQL queries do so via the query server, called HiveServer2 (HS2). Users open sessions with the query server and submit queries in the HQL dialect. Hive parses these queries, optimizes them as much as possible, and compiles them into one or more batch jobs. Queries containing subqueries get compiled into multistage jobs, with intermediate data from each stage stored in a temporary location on HDFS. HS2 supports multiple concurrent user sessions and ensures consistency via shared or exclusive locks in ZooKeeper. The query parser and compiler uses a cost-based optimizer to build a query plan and can use table and column statistics (which are also stored in the metastore) to choose the right strategy when joining tables. Hive can read a multitude of file formats through its built-in serialization and deserialization libraries (called SerDes) and can also be extended with custom formats.</a:t>
            </a:r>
            <a:endParaRPr sz="1400">
              <a:solidFill>
                <a:schemeClr val="dk1"/>
              </a:solidFill>
            </a:endParaRPr>
          </a:p>
        </p:txBody>
      </p:sp>
    </p:spTree>
    <p:extLst>
      <p:ext uri="{BB962C8B-B14F-4D97-AF65-F5344CB8AC3E}">
        <p14:creationId xmlns:p14="http://schemas.microsoft.com/office/powerpoint/2010/main" val="2920916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chemeClr val="dk1"/>
                </a:solidFill>
                <a:highlight>
                  <a:srgbClr val="FFFF00"/>
                </a:highlight>
              </a:rPr>
              <a:t>Apache Impala is a massively parallel processing (MPP) engine designed to support fast, interactive SQL queries on massive datasets in Hadoop or cloud storage.</a:t>
            </a:r>
            <a:r>
              <a:rPr lang="en-US" sz="1400">
                <a:solidFill>
                  <a:schemeClr val="dk1"/>
                </a:solidFill>
              </a:rPr>
              <a:t> Its key design goal is to enable multiple concurrent, ad hoc, reporting-style queries covering terabytes of data to complete within a few seconds. It is squarely aimed at supporting analysts who wish to execute their own SQL queries, directly or via UI-driven business intelligence (BI) tools.</a:t>
            </a:r>
            <a:endParaRPr sz="1400">
              <a:solidFill>
                <a:schemeClr val="dk1"/>
              </a:solidFill>
            </a:endParaRPr>
          </a:p>
          <a:p>
            <a:pPr marL="0" lvl="0" indent="0" algn="l" rtl="0">
              <a:lnSpc>
                <a:spcPct val="100000"/>
              </a:lnSpc>
              <a:spcBef>
                <a:spcPts val="0"/>
              </a:spcBef>
              <a:spcAft>
                <a:spcPts val="0"/>
              </a:spcAft>
              <a:buSzPts val="1400"/>
              <a:buNone/>
            </a:pPr>
            <a:r>
              <a:rPr lang="en-US" sz="1400">
                <a:solidFill>
                  <a:schemeClr val="dk1"/>
                </a:solidFill>
                <a:highlight>
                  <a:srgbClr val="FFFF00"/>
                </a:highlight>
              </a:rPr>
              <a:t>In contrast to Hive or Spark SQL, Impala does not convert queries into batch jobs to run under YARN. Instead it is a standalone service, implemented in C++, with its own worker processes which run queries, the Impala daemons. Unlike with Hive, there is no centralized query server; each Impala daemon can accept user queries and acts as the coordinator node for the query.</a:t>
            </a:r>
            <a:endParaRPr sz="1400">
              <a:solidFill>
                <a:schemeClr val="dk1"/>
              </a:solidFill>
              <a:highlight>
                <a:srgbClr val="FFFF00"/>
              </a:highlight>
            </a:endParaRPr>
          </a:p>
        </p:txBody>
      </p:sp>
    </p:spTree>
    <p:extLst>
      <p:ext uri="{BB962C8B-B14F-4D97-AF65-F5344CB8AC3E}">
        <p14:creationId xmlns:p14="http://schemas.microsoft.com/office/powerpoint/2010/main" val="254514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DFA0E3-C9C4-0048-AA94-F07DE758ADDE}" type="slidenum">
              <a:rPr kumimoji="0" lang="en-GB" sz="1800" b="0" i="0" u="none" strike="noStrike" kern="1200" cap="none" spc="0" normalizeH="0" baseline="0" noProof="0" smtClean="0">
                <a:ln>
                  <a:noFill/>
                </a:ln>
                <a:solidFill>
                  <a:prstClr val="black"/>
                </a:solidFill>
                <a:effectLst/>
                <a:uLnTx/>
                <a:uFillTx/>
                <a:latin typeface="Century Gothic"/>
                <a:ea typeface=""/>
                <a:cs typeface=""/>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GB" sz="1800" b="0" i="0" u="none" strike="noStrike" kern="1200" cap="none" spc="0" normalizeH="0" baseline="0" noProof="0">
              <a:ln>
                <a:noFill/>
              </a:ln>
              <a:solidFill>
                <a:prstClr val="black"/>
              </a:solidFill>
              <a:effectLst/>
              <a:uLnTx/>
              <a:uFillTx/>
              <a:latin typeface="Century Gothic"/>
              <a:ea typeface=""/>
              <a:cs typeface=""/>
            </a:endParaRPr>
          </a:p>
        </p:txBody>
      </p:sp>
    </p:spTree>
    <p:extLst>
      <p:ext uri="{BB962C8B-B14F-4D97-AF65-F5344CB8AC3E}">
        <p14:creationId xmlns:p14="http://schemas.microsoft.com/office/powerpoint/2010/main" val="1657602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400">
                <a:solidFill>
                  <a:schemeClr val="dk1"/>
                </a:solidFill>
              </a:rPr>
              <a:t>Apache Oozie is the job scheduling and execution framework for Hadoop. The basic units of execution within Oozie jobs are actions, which represent tasks that run in the Hadoop ecosystem, such as Hive queries or MapReduce jobs. Actions are composed into workflows, which represent logical sequences or orderings of tasks that need to be run together. Workflows can be run to a schedule via coordinators, which in turn can be grouped together into bundles for logical grouping of applications. An Oozie job can refer to a workflow, coordinator, or bundle.</a:t>
            </a: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r>
              <a:rPr lang="en-US" sz="1400">
                <a:solidFill>
                  <a:schemeClr val="dk1"/>
                </a:solidFill>
                <a:highlight>
                  <a:srgbClr val="FFFF00"/>
                </a:highlight>
              </a:rPr>
              <a:t>Kudu is a structured data store which stores rows with typed columns in tables with a predefined schema</a:t>
            </a:r>
            <a:r>
              <a:rPr lang="en-US" sz="1400">
                <a:solidFill>
                  <a:schemeClr val="dk1"/>
                </a:solidFill>
              </a:rPr>
              <a:t>. A subset of the columns is designated as the primary key for the table and forms an index into the table by which Kudu can perform row lookups. Kudu supports the following write operations: insert, update, upsert (insert if the row doesn’t exist, or update if it does), and delete. On the read side, clients can construct a scan with column projections and filter rows by predicates based on column values.</a:t>
            </a: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r>
              <a:rPr lang="en-US" sz="1400">
                <a:solidFill>
                  <a:schemeClr val="dk1"/>
                </a:solidFill>
              </a:rPr>
              <a:t>Kudu distributes tables across the cluster through horizontal partitioning. A table is broken up into tablets through one of two partitioning mechanisms, or a combination of both. A row can be in only one tablet, and within each tablet, Kudu maintains a sorted index of the primary key columns. The first partitioning mechanism is range partitioning and should be familiar to users of HBase and Accumulo. Each tablet has an upper and lower bound within the range, and all rows with partition keys that sort within the range belong to the tablet.</a:t>
            </a: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r>
              <a:rPr lang="en-US" sz="1400">
                <a:solidFill>
                  <a:schemeClr val="dk1"/>
                </a:solidFill>
              </a:rPr>
              <a:t>The desire by some early web companies to store tens of billions to trillions of records and to allow their efficient retrieval and update led to the development of Apache </a:t>
            </a:r>
            <a:r>
              <a:rPr lang="en-US" sz="1400">
                <a:solidFill>
                  <a:schemeClr val="dk1"/>
                </a:solidFill>
                <a:highlight>
                  <a:srgbClr val="FFFF00"/>
                </a:highlight>
              </a:rPr>
              <a:t>HBase—a semi-structured, random-access key-value store using HDFS as its persistent store</a:t>
            </a:r>
            <a:r>
              <a:rPr lang="en-US" sz="1400">
                <a:solidFill>
                  <a:schemeClr val="dk1"/>
                </a:solidFill>
              </a:rPr>
              <a:t>. As with many of the Hadoop projects, the original blueprint for the framework came from a paper published by Google describing its system Bigtable. Essentially, HBase provides a means by which a random-access read/write workload (which is very inefficient for HDFS) is converted to sequential I/O (which HDFS excels at).</a:t>
            </a: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r>
              <a:rPr lang="en-US" sz="1400">
                <a:solidFill>
                  <a:schemeClr val="dk1"/>
                </a:solidFill>
              </a:rPr>
              <a:t>Sometimes SQL is not enough. </a:t>
            </a:r>
            <a:r>
              <a:rPr lang="en-US" sz="1400">
                <a:solidFill>
                  <a:schemeClr val="dk1"/>
                </a:solidFill>
                <a:highlight>
                  <a:srgbClr val="FFFF00"/>
                </a:highlight>
              </a:rPr>
              <a:t>Some applications need the ability to perform more flexible searches on unstructured or semi-structured data. Many use cases, such as log search, document vaults, and cybersecurity analysis, can involve retrieving data via free-text search, fuzzy search, faceted search, phoneme matching, synonym matching, geospatial search, and more.</a:t>
            </a:r>
            <a:r>
              <a:rPr lang="en-US" sz="1400">
                <a:solidFill>
                  <a:schemeClr val="dk1"/>
                </a:solidFill>
              </a:rPr>
              <a:t> For these requirements, often termed enterprise search, we need the ability to automatically process, analyze, index, and query billions of documents and hundreds of terabytes of data. There are two primary technologies in the ecosystem at present: </a:t>
            </a:r>
            <a:r>
              <a:rPr lang="en-US" sz="1400">
                <a:solidFill>
                  <a:schemeClr val="dk1"/>
                </a:solidFill>
                <a:highlight>
                  <a:srgbClr val="FFFF00"/>
                </a:highlight>
              </a:rPr>
              <a:t>Apache Solr and Elasticsearch.</a:t>
            </a:r>
            <a:endParaRPr sz="1400">
              <a:solidFill>
                <a:schemeClr val="dk1"/>
              </a:solidFill>
              <a:highlight>
                <a:srgbClr val="FFFF00"/>
              </a:highlight>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r>
              <a:rPr lang="en-US" sz="1400">
                <a:solidFill>
                  <a:schemeClr val="dk1"/>
                </a:solidFill>
                <a:highlight>
                  <a:srgbClr val="FFFF00"/>
                </a:highlight>
              </a:rPr>
              <a:t>One of the primary drivers behind a cluster is to have a single platform that can store and process data from a multitude of sources. The sources of data within an enterprise are many and varied: web logs, machine logs, business events, transactional data, text documents, images, and more. This data arrives via a multitude of modes, including push-based, pull-based, batches, and streams, and in a wide range of protocols: HTTP, SCP/SFTP, JDBC, AMQP, JMS, and more</a:t>
            </a:r>
            <a:r>
              <a:rPr lang="en-US" sz="1400">
                <a:solidFill>
                  <a:schemeClr val="dk1"/>
                </a:solidFill>
              </a:rPr>
              <a:t>. Within the platform ecosystem, there are multiple sinks for incoming data: HDFS, HBase, Elasticsearch, and Kudu, to name but a few. Managing and orchestrating the ingestion into the platform in all these modes can quickly become a design and operational nightmare.</a:t>
            </a: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r>
              <a:rPr lang="en-US" sz="1400">
                <a:solidFill>
                  <a:schemeClr val="dk1"/>
                </a:solidFill>
                <a:highlight>
                  <a:srgbClr val="FFFF00"/>
                </a:highlight>
              </a:rPr>
              <a:t>Apache Kafka is a publish/subscribe system designed to be horizontally scalable in both volume and client read and write bandwidth. Its central idea is to use distributed, sequential logs as the storage mechanism for incoming messages and to allow clients, or groups of clients, to consume data from a given point using simple numerical offsets.</a:t>
            </a:r>
            <a:r>
              <a:rPr lang="en-US" sz="1400">
                <a:solidFill>
                  <a:schemeClr val="dk1"/>
                </a:solidFill>
              </a:rPr>
              <a:t> Kafka has become a critical glue technology, providing a resilient and highly available ingestion buffer, which integrates multiple upstream sources and downstream sinks. Increasingly, stream processing and stateful querying of streams is supported within the Kafka ecosystem itself, with Kafka operating as the system of record.</a:t>
            </a: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r>
              <a:rPr lang="en-US" sz="1400">
                <a:solidFill>
                  <a:schemeClr val="dk1"/>
                </a:solidFill>
              </a:rPr>
              <a:t>The fundamental data structure in Kafka is the topic, which is a sequence of messages (or records) distributed over multiple servers (or brokers). Each topic can be created with multiple partitions, each of which is backed by an on-disk log. For resilience, partitions have multiple replicas residing on different brokers.</a:t>
            </a:r>
            <a:endParaRPr sz="1400">
              <a:solidFill>
                <a:schemeClr val="dk1"/>
              </a:solidFill>
            </a:endParaRPr>
          </a:p>
          <a:p>
            <a:pPr marL="0" lvl="0" indent="0" algn="l" rtl="0">
              <a:lnSpc>
                <a:spcPct val="100000"/>
              </a:lnSpc>
              <a:spcBef>
                <a:spcPts val="0"/>
              </a:spcBef>
              <a:spcAft>
                <a:spcPts val="0"/>
              </a:spcAft>
              <a:buSzPts val="1400"/>
              <a:buNone/>
            </a:pPr>
            <a:endParaRPr>
              <a:solidFill>
                <a:schemeClr val="dk1"/>
              </a:solidFill>
            </a:endParaRPr>
          </a:p>
          <a:p>
            <a:pPr marL="0" lvl="0" indent="0" algn="l" rtl="0">
              <a:lnSpc>
                <a:spcPct val="100000"/>
              </a:lnSpc>
              <a:spcBef>
                <a:spcPts val="0"/>
              </a:spcBef>
              <a:spcAft>
                <a:spcPts val="0"/>
              </a:spcAft>
              <a:buSzPts val="1400"/>
              <a:buNone/>
            </a:pPr>
            <a:r>
              <a:rPr lang="en-US" sz="1400">
                <a:solidFill>
                  <a:schemeClr val="dk1"/>
                </a:solidFill>
              </a:rPr>
              <a:t>Kafka can be used in many ways. Most commonly, it is used as a scalable buffer for data streaming to and from storage engines on Hadoop. It is also frequently used as a data interchange bus in flexible stream processing chains.</a:t>
            </a:r>
            <a:endParaRPr sz="1400">
              <a:solidFill>
                <a:schemeClr val="dk1"/>
              </a:solidFill>
            </a:endParaRPr>
          </a:p>
        </p:txBody>
      </p:sp>
    </p:spTree>
    <p:extLst>
      <p:ext uri="{BB962C8B-B14F-4D97-AF65-F5344CB8AC3E}">
        <p14:creationId xmlns:p14="http://schemas.microsoft.com/office/powerpoint/2010/main" val="9810690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97749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400"/>
              <a:buNone/>
            </a:pPr>
            <a:r>
              <a:rPr lang="en-US" sz="1500">
                <a:solidFill>
                  <a:schemeClr val="dk1"/>
                </a:solidFill>
              </a:rPr>
              <a:t>Estas primitivas permitieron cálculos paralelos en una gran cantidad de máquinas paralelas. Obviamente, los cálculos paralelos eran posibles incluso antes de la era MapReduce a través de múltiples computadoras, supercomputadoras y sistemas MPI. Sin embargo, MapReduce lo puso a disposición de una audiencia más amplia.</a:t>
            </a:r>
            <a:endParaRPr sz="1500">
              <a:solidFill>
                <a:schemeClr val="dk1"/>
              </a:solidFill>
            </a:endParaRPr>
          </a:p>
          <a:p>
            <a:pPr marL="0" lvl="0" indent="0" algn="l" rtl="0">
              <a:lnSpc>
                <a:spcPct val="100000"/>
              </a:lnSpc>
              <a:spcBef>
                <a:spcPts val="600"/>
              </a:spcBef>
              <a:spcAft>
                <a:spcPts val="0"/>
              </a:spcAft>
              <a:buClr>
                <a:schemeClr val="dk1"/>
              </a:buClr>
              <a:buSzPts val="1100"/>
              <a:buFont typeface="Arial"/>
              <a:buNone/>
            </a:pPr>
            <a:r>
              <a:rPr lang="en-US" sz="1500">
                <a:solidFill>
                  <a:schemeClr val="dk1"/>
                </a:solidFill>
              </a:rPr>
              <a:t>MapReduce está pensado para la solución práctica de algunos problemas que pueden ser paralelizados, pero se ha de tener en cuenta que no todos los problemas pueden resolverse eficientemente con MapReduce. MapReduce está orientado a resolver problemas con conjuntos de datos de gran tamaño</a:t>
            </a:r>
            <a:endParaRPr sz="15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Font typeface="Arial"/>
              <a:buNone/>
            </a:pPr>
            <a:r>
              <a:rPr lang="en-US" sz="1400">
                <a:solidFill>
                  <a:schemeClr val="dk1"/>
                </a:solidFill>
              </a:rPr>
              <a:t>Los mercados relacionados, como el aprendizaje profundo y la inteligencia artificial, que están habilitados por las plataformas de datos, también experimentarán un crecimiento exponencial en la próxima década.</a:t>
            </a:r>
            <a:endParaRPr/>
          </a:p>
        </p:txBody>
      </p:sp>
    </p:spTree>
    <p:extLst>
      <p:ext uri="{BB962C8B-B14F-4D97-AF65-F5344CB8AC3E}">
        <p14:creationId xmlns:p14="http://schemas.microsoft.com/office/powerpoint/2010/main" val="269531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US"/>
              <a:t>Lisa y los dientes</a:t>
            </a:r>
            <a:endParaRPr/>
          </a:p>
        </p:txBody>
      </p:sp>
      <p:sp>
        <p:nvSpPr>
          <p:cNvPr id="334" name="Google Shape;334;p2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US"/>
              <a:t>Lisa y los dientes</a:t>
            </a:r>
            <a:endParaRPr/>
          </a:p>
        </p:txBody>
      </p:sp>
      <p:sp>
        <p:nvSpPr>
          <p:cNvPr id="334" name="Google Shape;334;p2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02245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solidFill>
                  <a:srgbClr val="333333"/>
                </a:solidFill>
                <a:highlight>
                  <a:srgbClr val="FFFFFF"/>
                </a:highlight>
              </a:rPr>
              <a:t>The invention of computers created a clear need for information and data processing. During these very early days, computer scientists had to write custom programs for processing data and these were most likely stored on a punch card. The next steps brought assembly language and more purposeful programming languages like Fortran, followed by C and Java. During the prehistoric big data space, software engineers would use these languages to write purpose-built programs for specific data processing tasks. However, this data processing paradigm was only accessible to a select few that had a programming background which prevented wider adoption by data analysts or the wider business community who wanted to process information and make specific decisions.</a:t>
            </a:r>
            <a:endParaRPr sz="1200" dirty="0">
              <a:solidFill>
                <a:srgbClr val="333333"/>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00000"/>
              </a:lnSpc>
              <a:spcBef>
                <a:spcPts val="0"/>
              </a:spcBef>
              <a:spcAft>
                <a:spcPts val="0"/>
              </a:spcAft>
              <a:buSzPts val="1400"/>
              <a:buNone/>
            </a:pPr>
            <a:r>
              <a:rPr lang="en-US" sz="1200" dirty="0">
                <a:solidFill>
                  <a:srgbClr val="333333"/>
                </a:solidFill>
                <a:highlight>
                  <a:srgbClr val="FFFFFF"/>
                </a:highlight>
              </a:rPr>
              <a:t>The next natural step saw the invention of the database, in and around the 1970s. Traditional relational database systems, such as IBM’s databases, enabled SQL and increased the adoption of data processing by wider audiences. SQL is a </a:t>
            </a:r>
            <a:r>
              <a:rPr lang="en-US" sz="1200" dirty="0" err="1">
                <a:solidFill>
                  <a:srgbClr val="333333"/>
                </a:solidFill>
                <a:highlight>
                  <a:srgbClr val="FFFFFF"/>
                </a:highlight>
              </a:rPr>
              <a:t>standardised</a:t>
            </a:r>
            <a:r>
              <a:rPr lang="en-US" sz="1200" dirty="0">
                <a:solidFill>
                  <a:srgbClr val="333333"/>
                </a:solidFill>
                <a:highlight>
                  <a:srgbClr val="FFFFFF"/>
                </a:highlight>
              </a:rPr>
              <a:t> and expressive query language that reads somewhat like English. It allowed more people access to data processing who thereby no longer had to rely on programmers to write special case-by-case programs and </a:t>
            </a:r>
            <a:r>
              <a:rPr lang="en-US" sz="1200" dirty="0" err="1">
                <a:solidFill>
                  <a:srgbClr val="333333"/>
                </a:solidFill>
                <a:highlight>
                  <a:srgbClr val="FFFFFF"/>
                </a:highlight>
              </a:rPr>
              <a:t>analyse</a:t>
            </a:r>
            <a:r>
              <a:rPr lang="en-US" sz="1200" dirty="0">
                <a:solidFill>
                  <a:srgbClr val="333333"/>
                </a:solidFill>
                <a:highlight>
                  <a:srgbClr val="FFFFFF"/>
                </a:highlight>
              </a:rPr>
              <a:t> data. SQL also expanded the number and type of applications relevant to data processing such as business applications, analytics on churn rates, average basket size, year-on-year growth figures, etc.</a:t>
            </a:r>
            <a:endParaRPr dirty="0"/>
          </a:p>
        </p:txBody>
      </p:sp>
    </p:spTree>
    <p:extLst>
      <p:ext uri="{BB962C8B-B14F-4D97-AF65-F5344CB8AC3E}">
        <p14:creationId xmlns:p14="http://schemas.microsoft.com/office/powerpoint/2010/main" val="3105597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41"/>
          <p:cNvSpPr/>
          <p:nvPr/>
        </p:nvSpPr>
        <p:spPr>
          <a:xfrm>
            <a:off x="1592400" y="-407850"/>
            <a:ext cx="5959200" cy="5959200"/>
          </a:xfrm>
          <a:prstGeom prst="ellipse">
            <a:avLst/>
          </a:prstGeom>
          <a:solidFill>
            <a:srgbClr val="000000">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41"/>
          <p:cNvGrpSpPr/>
          <p:nvPr/>
        </p:nvGrpSpPr>
        <p:grpSpPr>
          <a:xfrm>
            <a:off x="501210" y="175873"/>
            <a:ext cx="2451351" cy="2451351"/>
            <a:chOff x="6680825" y="2549350"/>
            <a:chExt cx="1539600" cy="1539600"/>
          </a:xfrm>
        </p:grpSpPr>
        <p:sp>
          <p:nvSpPr>
            <p:cNvPr id="12" name="Google Shape;12;p41"/>
            <p:cNvSpPr/>
            <p:nvPr/>
          </p:nvSpPr>
          <p:spPr>
            <a:xfrm>
              <a:off x="6825669" y="2694194"/>
              <a:ext cx="1249800" cy="1249800"/>
            </a:xfrm>
            <a:prstGeom prst="ellipse">
              <a:avLst/>
            </a:prstGeom>
            <a:solidFill>
              <a:srgbClr val="000000">
                <a:alpha val="1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41"/>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41"/>
            <p:cNvSpPr/>
            <p:nvPr/>
          </p:nvSpPr>
          <p:spPr>
            <a:xfrm>
              <a:off x="6680825" y="2549350"/>
              <a:ext cx="1539600" cy="1539600"/>
            </a:xfrm>
            <a:prstGeom prst="donut">
              <a:avLst>
                <a:gd name="adj" fmla="val 495"/>
              </a:avLst>
            </a:prstGeom>
            <a:solidFill>
              <a:srgbClr val="000000">
                <a:alpha val="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 name="Google Shape;15;p41"/>
          <p:cNvGrpSpPr/>
          <p:nvPr/>
        </p:nvGrpSpPr>
        <p:grpSpPr>
          <a:xfrm>
            <a:off x="6427669" y="2502633"/>
            <a:ext cx="2324700" cy="2324700"/>
            <a:chOff x="-474900" y="321200"/>
            <a:chExt cx="2324700" cy="2324700"/>
          </a:xfrm>
        </p:grpSpPr>
        <p:sp>
          <p:nvSpPr>
            <p:cNvPr id="16" name="Google Shape;16;p41"/>
            <p:cNvSpPr/>
            <p:nvPr/>
          </p:nvSpPr>
          <p:spPr>
            <a:xfrm>
              <a:off x="-474900" y="321200"/>
              <a:ext cx="2324700" cy="232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41"/>
            <p:cNvSpPr/>
            <p:nvPr/>
          </p:nvSpPr>
          <p:spPr>
            <a:xfrm>
              <a:off x="120725" y="916825"/>
              <a:ext cx="1133400" cy="1133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41"/>
            <p:cNvSpPr/>
            <p:nvPr/>
          </p:nvSpPr>
          <p:spPr>
            <a:xfrm>
              <a:off x="-137125" y="658975"/>
              <a:ext cx="1649100" cy="1649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41"/>
            <p:cNvSpPr/>
            <p:nvPr/>
          </p:nvSpPr>
          <p:spPr>
            <a:xfrm>
              <a:off x="313650" y="1109750"/>
              <a:ext cx="747600" cy="747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 name="Google Shape;20;p41"/>
          <p:cNvSpPr txBox="1">
            <a:spLocks noGrp="1"/>
          </p:cNvSpPr>
          <p:nvPr>
            <p:ph type="ctrTitle"/>
          </p:nvPr>
        </p:nvSpPr>
        <p:spPr>
          <a:xfrm>
            <a:off x="2211600" y="1991850"/>
            <a:ext cx="4720800" cy="1159800"/>
          </a:xfrm>
          <a:prstGeom prst="rect">
            <a:avLst/>
          </a:prstGeom>
          <a:noFill/>
          <a:ln>
            <a:noFill/>
          </a:ln>
          <a:effectLst>
            <a:outerShdw blurRad="85725" dist="19050" dir="5400000" algn="bl" rotWithShape="0">
              <a:srgbClr val="000000">
                <a:alpha val="9803"/>
              </a:srgb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5200"/>
              <a:buNone/>
              <a:defRPr sz="5200">
                <a:solidFill>
                  <a:srgbClr val="FFFFFF"/>
                </a:solidFill>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00"/>
        <p:cNvGrpSpPr/>
        <p:nvPr/>
      </p:nvGrpSpPr>
      <p:grpSpPr>
        <a:xfrm>
          <a:off x="0" y="0"/>
          <a:ext cx="0" cy="0"/>
          <a:chOff x="0" y="0"/>
          <a:chExt cx="0" cy="0"/>
        </a:xfrm>
      </p:grpSpPr>
      <p:sp>
        <p:nvSpPr>
          <p:cNvPr id="101" name="Google Shape;101;p52"/>
          <p:cNvSpPr txBox="1">
            <a:spLocks noGrp="1"/>
          </p:cNvSpPr>
          <p:nvPr>
            <p:ph type="title"/>
          </p:nvPr>
        </p:nvSpPr>
        <p:spPr>
          <a:xfrm>
            <a:off x="440612" y="296619"/>
            <a:ext cx="7886700" cy="53647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b="1">
                <a:solidFill>
                  <a:schemeClr val="accent1"/>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102" name="Google Shape;102;p52"/>
          <p:cNvSpPr txBox="1">
            <a:spLocks noGrp="1"/>
          </p:cNvSpPr>
          <p:nvPr>
            <p:ph type="dt" idx="10"/>
          </p:nvPr>
        </p:nvSpPr>
        <p:spPr>
          <a:xfrm>
            <a:off x="699959" y="4835224"/>
            <a:ext cx="2057400" cy="12695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000000"/>
        </a:solidFill>
        <a:effectLst/>
      </p:bgPr>
    </p:bg>
    <p:spTree>
      <p:nvGrpSpPr>
        <p:cNvPr id="1" name="Shape 103"/>
        <p:cNvGrpSpPr/>
        <p:nvPr/>
      </p:nvGrpSpPr>
      <p:grpSpPr>
        <a:xfrm>
          <a:off x="0" y="0"/>
          <a:ext cx="0" cy="0"/>
          <a:chOff x="0" y="0"/>
          <a:chExt cx="0" cy="0"/>
        </a:xfrm>
      </p:grpSpPr>
      <p:sp>
        <p:nvSpPr>
          <p:cNvPr id="104" name="Google Shape;104;p53"/>
          <p:cNvSpPr/>
          <p:nvPr/>
        </p:nvSpPr>
        <p:spPr>
          <a:xfrm>
            <a:off x="1592400" y="-407850"/>
            <a:ext cx="5959200" cy="5959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5" name="Google Shape;105;p53"/>
          <p:cNvGrpSpPr/>
          <p:nvPr/>
        </p:nvGrpSpPr>
        <p:grpSpPr>
          <a:xfrm>
            <a:off x="6427669" y="2502633"/>
            <a:ext cx="2324700" cy="2324700"/>
            <a:chOff x="-474900" y="321200"/>
            <a:chExt cx="2324700" cy="2324700"/>
          </a:xfrm>
        </p:grpSpPr>
        <p:sp>
          <p:nvSpPr>
            <p:cNvPr id="106" name="Google Shape;106;p53"/>
            <p:cNvSpPr/>
            <p:nvPr/>
          </p:nvSpPr>
          <p:spPr>
            <a:xfrm>
              <a:off x="-474900" y="321200"/>
              <a:ext cx="2324700" cy="23247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53"/>
            <p:cNvSpPr/>
            <p:nvPr/>
          </p:nvSpPr>
          <p:spPr>
            <a:xfrm>
              <a:off x="120725" y="916825"/>
              <a:ext cx="1133400" cy="11334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53"/>
            <p:cNvSpPr/>
            <p:nvPr/>
          </p:nvSpPr>
          <p:spPr>
            <a:xfrm>
              <a:off x="-137125" y="658975"/>
              <a:ext cx="1649100" cy="16491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3"/>
            <p:cNvSpPr/>
            <p:nvPr/>
          </p:nvSpPr>
          <p:spPr>
            <a:xfrm>
              <a:off x="313650" y="1109750"/>
              <a:ext cx="747600" cy="7476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 name="Google Shape;110;p53"/>
          <p:cNvSpPr txBox="1">
            <a:spLocks noGrp="1"/>
          </p:cNvSpPr>
          <p:nvPr>
            <p:ph type="ctrTitle"/>
          </p:nvPr>
        </p:nvSpPr>
        <p:spPr>
          <a:xfrm>
            <a:off x="2569800" y="2236800"/>
            <a:ext cx="4004400" cy="956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00000"/>
              </a:buClr>
              <a:buSzPts val="5200"/>
              <a:buNone/>
              <a:defRPr sz="5200">
                <a:solidFill>
                  <a:srgbClr val="000000"/>
                </a:solidFill>
              </a:defRPr>
            </a:lvl1pPr>
            <a:lvl2pPr lvl="1" algn="ctr">
              <a:lnSpc>
                <a:spcPct val="100000"/>
              </a:lnSpc>
              <a:spcBef>
                <a:spcPts val="0"/>
              </a:spcBef>
              <a:spcAft>
                <a:spcPts val="0"/>
              </a:spcAft>
              <a:buClr>
                <a:srgbClr val="000000"/>
              </a:buClr>
              <a:buSzPts val="5200"/>
              <a:buNone/>
              <a:defRPr sz="5200">
                <a:solidFill>
                  <a:srgbClr val="000000"/>
                </a:solidFill>
              </a:defRPr>
            </a:lvl2pPr>
            <a:lvl3pPr lvl="2" algn="ctr">
              <a:lnSpc>
                <a:spcPct val="100000"/>
              </a:lnSpc>
              <a:spcBef>
                <a:spcPts val="0"/>
              </a:spcBef>
              <a:spcAft>
                <a:spcPts val="0"/>
              </a:spcAft>
              <a:buClr>
                <a:srgbClr val="000000"/>
              </a:buClr>
              <a:buSzPts val="5200"/>
              <a:buNone/>
              <a:defRPr sz="5200">
                <a:solidFill>
                  <a:srgbClr val="000000"/>
                </a:solidFill>
              </a:defRPr>
            </a:lvl3pPr>
            <a:lvl4pPr lvl="3" algn="ctr">
              <a:lnSpc>
                <a:spcPct val="100000"/>
              </a:lnSpc>
              <a:spcBef>
                <a:spcPts val="0"/>
              </a:spcBef>
              <a:spcAft>
                <a:spcPts val="0"/>
              </a:spcAft>
              <a:buClr>
                <a:srgbClr val="000000"/>
              </a:buClr>
              <a:buSzPts val="5200"/>
              <a:buNone/>
              <a:defRPr sz="5200">
                <a:solidFill>
                  <a:srgbClr val="000000"/>
                </a:solidFill>
              </a:defRPr>
            </a:lvl4pPr>
            <a:lvl5pPr lvl="4" algn="ctr">
              <a:lnSpc>
                <a:spcPct val="100000"/>
              </a:lnSpc>
              <a:spcBef>
                <a:spcPts val="0"/>
              </a:spcBef>
              <a:spcAft>
                <a:spcPts val="0"/>
              </a:spcAft>
              <a:buClr>
                <a:srgbClr val="000000"/>
              </a:buClr>
              <a:buSzPts val="5200"/>
              <a:buNone/>
              <a:defRPr sz="5200">
                <a:solidFill>
                  <a:srgbClr val="000000"/>
                </a:solidFill>
              </a:defRPr>
            </a:lvl5pPr>
            <a:lvl6pPr lvl="5" algn="ctr">
              <a:lnSpc>
                <a:spcPct val="100000"/>
              </a:lnSpc>
              <a:spcBef>
                <a:spcPts val="0"/>
              </a:spcBef>
              <a:spcAft>
                <a:spcPts val="0"/>
              </a:spcAft>
              <a:buClr>
                <a:srgbClr val="000000"/>
              </a:buClr>
              <a:buSzPts val="5200"/>
              <a:buNone/>
              <a:defRPr sz="5200">
                <a:solidFill>
                  <a:srgbClr val="000000"/>
                </a:solidFill>
              </a:defRPr>
            </a:lvl6pPr>
            <a:lvl7pPr lvl="6" algn="ctr">
              <a:lnSpc>
                <a:spcPct val="100000"/>
              </a:lnSpc>
              <a:spcBef>
                <a:spcPts val="0"/>
              </a:spcBef>
              <a:spcAft>
                <a:spcPts val="0"/>
              </a:spcAft>
              <a:buClr>
                <a:srgbClr val="000000"/>
              </a:buClr>
              <a:buSzPts val="5200"/>
              <a:buNone/>
              <a:defRPr sz="5200">
                <a:solidFill>
                  <a:srgbClr val="000000"/>
                </a:solidFill>
              </a:defRPr>
            </a:lvl7pPr>
            <a:lvl8pPr lvl="7" algn="ctr">
              <a:lnSpc>
                <a:spcPct val="100000"/>
              </a:lnSpc>
              <a:spcBef>
                <a:spcPts val="0"/>
              </a:spcBef>
              <a:spcAft>
                <a:spcPts val="0"/>
              </a:spcAft>
              <a:buClr>
                <a:srgbClr val="000000"/>
              </a:buClr>
              <a:buSzPts val="5200"/>
              <a:buNone/>
              <a:defRPr sz="5200">
                <a:solidFill>
                  <a:srgbClr val="000000"/>
                </a:solidFill>
              </a:defRPr>
            </a:lvl8pPr>
            <a:lvl9pPr lvl="8" algn="ctr">
              <a:lnSpc>
                <a:spcPct val="100000"/>
              </a:lnSpc>
              <a:spcBef>
                <a:spcPts val="0"/>
              </a:spcBef>
              <a:spcAft>
                <a:spcPts val="0"/>
              </a:spcAft>
              <a:buClr>
                <a:srgbClr val="000000"/>
              </a:buClr>
              <a:buSzPts val="5200"/>
              <a:buNone/>
              <a:defRPr sz="5200">
                <a:solidFill>
                  <a:srgbClr val="000000"/>
                </a:solidFill>
              </a:defRPr>
            </a:lvl9pPr>
          </a:lstStyle>
          <a:p>
            <a:endParaRPr/>
          </a:p>
        </p:txBody>
      </p:sp>
      <p:sp>
        <p:nvSpPr>
          <p:cNvPr id="111" name="Google Shape;111;p53"/>
          <p:cNvSpPr txBox="1">
            <a:spLocks noGrp="1"/>
          </p:cNvSpPr>
          <p:nvPr>
            <p:ph type="subTitle" idx="1"/>
          </p:nvPr>
        </p:nvSpPr>
        <p:spPr>
          <a:xfrm>
            <a:off x="2569800" y="3188701"/>
            <a:ext cx="4004400" cy="7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400"/>
              <a:buNone/>
              <a:defRPr sz="1400">
                <a:solidFill>
                  <a:srgbClr val="000000"/>
                </a:solidFill>
              </a:defRPr>
            </a:lvl1pPr>
            <a:lvl2pPr lvl="1" algn="ctr">
              <a:lnSpc>
                <a:spcPct val="100000"/>
              </a:lnSpc>
              <a:spcBef>
                <a:spcPts val="0"/>
              </a:spcBef>
              <a:spcAft>
                <a:spcPts val="0"/>
              </a:spcAft>
              <a:buClr>
                <a:srgbClr val="000000"/>
              </a:buClr>
              <a:buSzPts val="1400"/>
              <a:buNone/>
              <a:defRPr sz="1400">
                <a:solidFill>
                  <a:srgbClr val="000000"/>
                </a:solidFill>
              </a:defRPr>
            </a:lvl2pPr>
            <a:lvl3pPr lvl="2" algn="ctr">
              <a:lnSpc>
                <a:spcPct val="100000"/>
              </a:lnSpc>
              <a:spcBef>
                <a:spcPts val="0"/>
              </a:spcBef>
              <a:spcAft>
                <a:spcPts val="0"/>
              </a:spcAft>
              <a:buClr>
                <a:srgbClr val="000000"/>
              </a:buClr>
              <a:buSzPts val="1400"/>
              <a:buNone/>
              <a:defRPr sz="1400">
                <a:solidFill>
                  <a:srgbClr val="000000"/>
                </a:solidFill>
              </a:defRPr>
            </a:lvl3pPr>
            <a:lvl4pPr lvl="3" algn="ctr">
              <a:lnSpc>
                <a:spcPct val="100000"/>
              </a:lnSpc>
              <a:spcBef>
                <a:spcPts val="0"/>
              </a:spcBef>
              <a:spcAft>
                <a:spcPts val="0"/>
              </a:spcAft>
              <a:buClr>
                <a:srgbClr val="000000"/>
              </a:buClr>
              <a:buSzPts val="1400"/>
              <a:buNone/>
              <a:defRPr sz="1400">
                <a:solidFill>
                  <a:srgbClr val="000000"/>
                </a:solidFill>
              </a:defRPr>
            </a:lvl4pPr>
            <a:lvl5pPr lvl="4" algn="ctr">
              <a:lnSpc>
                <a:spcPct val="100000"/>
              </a:lnSpc>
              <a:spcBef>
                <a:spcPts val="0"/>
              </a:spcBef>
              <a:spcAft>
                <a:spcPts val="0"/>
              </a:spcAft>
              <a:buClr>
                <a:srgbClr val="000000"/>
              </a:buClr>
              <a:buSzPts val="1400"/>
              <a:buNone/>
              <a:defRPr sz="1400">
                <a:solidFill>
                  <a:srgbClr val="000000"/>
                </a:solidFill>
              </a:defRPr>
            </a:lvl5pPr>
            <a:lvl6pPr lvl="5" algn="ctr">
              <a:lnSpc>
                <a:spcPct val="100000"/>
              </a:lnSpc>
              <a:spcBef>
                <a:spcPts val="0"/>
              </a:spcBef>
              <a:spcAft>
                <a:spcPts val="0"/>
              </a:spcAft>
              <a:buClr>
                <a:srgbClr val="000000"/>
              </a:buClr>
              <a:buSzPts val="1400"/>
              <a:buNone/>
              <a:defRPr sz="1400">
                <a:solidFill>
                  <a:srgbClr val="000000"/>
                </a:solidFill>
              </a:defRPr>
            </a:lvl6pPr>
            <a:lvl7pPr lvl="6" algn="ctr">
              <a:lnSpc>
                <a:spcPct val="100000"/>
              </a:lnSpc>
              <a:spcBef>
                <a:spcPts val="0"/>
              </a:spcBef>
              <a:spcAft>
                <a:spcPts val="0"/>
              </a:spcAft>
              <a:buClr>
                <a:srgbClr val="000000"/>
              </a:buClr>
              <a:buSzPts val="1400"/>
              <a:buNone/>
              <a:defRPr sz="1400">
                <a:solidFill>
                  <a:srgbClr val="000000"/>
                </a:solidFill>
              </a:defRPr>
            </a:lvl7pPr>
            <a:lvl8pPr lvl="7" algn="ctr">
              <a:lnSpc>
                <a:spcPct val="100000"/>
              </a:lnSpc>
              <a:spcBef>
                <a:spcPts val="0"/>
              </a:spcBef>
              <a:spcAft>
                <a:spcPts val="0"/>
              </a:spcAft>
              <a:buClr>
                <a:srgbClr val="000000"/>
              </a:buClr>
              <a:buSzPts val="1400"/>
              <a:buNone/>
              <a:defRPr sz="1400">
                <a:solidFill>
                  <a:srgbClr val="000000"/>
                </a:solidFill>
              </a:defRPr>
            </a:lvl8pPr>
            <a:lvl9pPr lvl="8" algn="ctr">
              <a:lnSpc>
                <a:spcPct val="100000"/>
              </a:lnSpc>
              <a:spcBef>
                <a:spcPts val="0"/>
              </a:spcBef>
              <a:spcAft>
                <a:spcPts val="0"/>
              </a:spcAft>
              <a:buClr>
                <a:srgbClr val="000000"/>
              </a:buClr>
              <a:buSzPts val="1400"/>
              <a:buNone/>
              <a:defRPr sz="1400">
                <a:solidFill>
                  <a:srgbClr val="000000"/>
                </a:solidFill>
              </a:defRPr>
            </a:lvl9pPr>
          </a:lstStyle>
          <a:p>
            <a:endParaRPr/>
          </a:p>
        </p:txBody>
      </p:sp>
      <p:grpSp>
        <p:nvGrpSpPr>
          <p:cNvPr id="112" name="Google Shape;112;p53"/>
          <p:cNvGrpSpPr/>
          <p:nvPr/>
        </p:nvGrpSpPr>
        <p:grpSpPr>
          <a:xfrm>
            <a:off x="764825" y="439375"/>
            <a:ext cx="1924500" cy="1924500"/>
            <a:chOff x="6680825" y="2549350"/>
            <a:chExt cx="1539600" cy="1539600"/>
          </a:xfrm>
        </p:grpSpPr>
        <p:sp>
          <p:nvSpPr>
            <p:cNvPr id="113" name="Google Shape;113;p53"/>
            <p:cNvSpPr/>
            <p:nvPr/>
          </p:nvSpPr>
          <p:spPr>
            <a:xfrm>
              <a:off x="6825669" y="2694194"/>
              <a:ext cx="1249800" cy="1249800"/>
            </a:xfrm>
            <a:prstGeom prst="ellipse">
              <a:avLst/>
            </a:prstGeom>
            <a:solidFill>
              <a:srgbClr val="666666">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53"/>
            <p:cNvSpPr/>
            <p:nvPr/>
          </p:nvSpPr>
          <p:spPr>
            <a:xfrm>
              <a:off x="6894850" y="2763375"/>
              <a:ext cx="1111200" cy="1111200"/>
            </a:xfrm>
            <a:prstGeom prst="ellipse">
              <a:avLst/>
            </a:prstGeom>
            <a:solidFill>
              <a:srgbClr val="666666">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53"/>
            <p:cNvSpPr/>
            <p:nvPr/>
          </p:nvSpPr>
          <p:spPr>
            <a:xfrm>
              <a:off x="6680825" y="2549350"/>
              <a:ext cx="1539600" cy="1539600"/>
            </a:xfrm>
            <a:prstGeom prst="donut">
              <a:avLst>
                <a:gd name="adj" fmla="val 495"/>
              </a:avLst>
            </a:prstGeom>
            <a:solidFill>
              <a:srgbClr val="666666">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6"/>
        <p:cNvGrpSpPr/>
        <p:nvPr/>
      </p:nvGrpSpPr>
      <p:grpSpPr>
        <a:xfrm>
          <a:off x="0" y="0"/>
          <a:ext cx="0" cy="0"/>
          <a:chOff x="0" y="0"/>
          <a:chExt cx="0" cy="0"/>
        </a:xfrm>
      </p:grpSpPr>
      <p:grpSp>
        <p:nvGrpSpPr>
          <p:cNvPr id="117" name="Google Shape;117;p54"/>
          <p:cNvGrpSpPr/>
          <p:nvPr/>
        </p:nvGrpSpPr>
        <p:grpSpPr>
          <a:xfrm>
            <a:off x="818844" y="502333"/>
            <a:ext cx="2324700" cy="2324700"/>
            <a:chOff x="-474900" y="321200"/>
            <a:chExt cx="2324700" cy="2324700"/>
          </a:xfrm>
        </p:grpSpPr>
        <p:sp>
          <p:nvSpPr>
            <p:cNvPr id="118" name="Google Shape;118;p54"/>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54"/>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54"/>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4"/>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2" name="Google Shape;122;p54"/>
          <p:cNvSpPr/>
          <p:nvPr/>
        </p:nvSpPr>
        <p:spPr>
          <a:xfrm>
            <a:off x="1794525" y="-407900"/>
            <a:ext cx="5959200" cy="5959200"/>
          </a:xfrm>
          <a:prstGeom prst="ellipse">
            <a:avLst/>
          </a:prstGeom>
          <a:solidFill>
            <a:srgbClr val="000000">
              <a:alpha val="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54"/>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54"/>
          <p:cNvSpPr txBox="1">
            <a:spLocks noGrp="1"/>
          </p:cNvSpPr>
          <p:nvPr>
            <p:ph type="body" idx="1"/>
          </p:nvPr>
        </p:nvSpPr>
        <p:spPr>
          <a:xfrm>
            <a:off x="2385525" y="1310550"/>
            <a:ext cx="4777200" cy="3265800"/>
          </a:xfrm>
          <a:prstGeom prst="rect">
            <a:avLst/>
          </a:prstGeom>
          <a:noFill/>
          <a:ln>
            <a:noFill/>
          </a:ln>
        </p:spPr>
        <p:txBody>
          <a:bodyPr spcFirstLastPara="1" wrap="square" lIns="91425" tIns="91425" rIns="91425" bIns="91425" anchor="t" anchorCtr="0">
            <a:noAutofit/>
          </a:bodyPr>
          <a:lstStyle>
            <a:lvl1pPr marL="457200" lvl="0" indent="-393700" algn="l">
              <a:lnSpc>
                <a:spcPct val="100000"/>
              </a:lnSpc>
              <a:spcBef>
                <a:spcPts val="600"/>
              </a:spcBef>
              <a:spcAft>
                <a:spcPts val="0"/>
              </a:spcAft>
              <a:buSzPts val="2600"/>
              <a:buFont typeface="Arial"/>
              <a:buChar char="￮"/>
              <a:defRPr sz="2600" b="1">
                <a:latin typeface="Arial"/>
                <a:ea typeface="Arial"/>
                <a:cs typeface="Arial"/>
                <a:sym typeface="Arial"/>
              </a:defRPr>
            </a:lvl1pPr>
            <a:lvl2pPr marL="914400" lvl="1" indent="-393700" algn="l">
              <a:lnSpc>
                <a:spcPct val="100000"/>
              </a:lnSpc>
              <a:spcBef>
                <a:spcPts val="0"/>
              </a:spcBef>
              <a:spcAft>
                <a:spcPts val="0"/>
              </a:spcAft>
              <a:buSzPts val="2600"/>
              <a:buFont typeface="Arial"/>
              <a:buChar char="￮"/>
              <a:defRPr sz="2600" b="1">
                <a:latin typeface="Arial"/>
                <a:ea typeface="Arial"/>
                <a:cs typeface="Arial"/>
                <a:sym typeface="Arial"/>
              </a:defRPr>
            </a:lvl2pPr>
            <a:lvl3pPr marL="1371600" lvl="2" indent="-393700" algn="l">
              <a:lnSpc>
                <a:spcPct val="100000"/>
              </a:lnSpc>
              <a:spcBef>
                <a:spcPts val="0"/>
              </a:spcBef>
              <a:spcAft>
                <a:spcPts val="0"/>
              </a:spcAft>
              <a:buSzPts val="2600"/>
              <a:buFont typeface="Arial"/>
              <a:buChar char="￮"/>
              <a:defRPr sz="2600" b="1">
                <a:latin typeface="Arial"/>
                <a:ea typeface="Arial"/>
                <a:cs typeface="Arial"/>
                <a:sym typeface="Arial"/>
              </a:defRPr>
            </a:lvl3pPr>
            <a:lvl4pPr marL="1828800" lvl="3" indent="-393700" algn="l">
              <a:lnSpc>
                <a:spcPct val="100000"/>
              </a:lnSpc>
              <a:spcBef>
                <a:spcPts val="0"/>
              </a:spcBef>
              <a:spcAft>
                <a:spcPts val="0"/>
              </a:spcAft>
              <a:buSzPts val="2600"/>
              <a:buFont typeface="Arial"/>
              <a:buChar char="●"/>
              <a:defRPr sz="2600" b="1">
                <a:latin typeface="Arial"/>
                <a:ea typeface="Arial"/>
                <a:cs typeface="Arial"/>
                <a:sym typeface="Arial"/>
              </a:defRPr>
            </a:lvl4pPr>
            <a:lvl5pPr marL="2286000" lvl="4" indent="-393700" algn="l">
              <a:lnSpc>
                <a:spcPct val="100000"/>
              </a:lnSpc>
              <a:spcBef>
                <a:spcPts val="0"/>
              </a:spcBef>
              <a:spcAft>
                <a:spcPts val="0"/>
              </a:spcAft>
              <a:buSzPts val="2600"/>
              <a:buFont typeface="Arial"/>
              <a:buChar char="○"/>
              <a:defRPr sz="2600" b="1">
                <a:latin typeface="Arial"/>
                <a:ea typeface="Arial"/>
                <a:cs typeface="Arial"/>
                <a:sym typeface="Arial"/>
              </a:defRPr>
            </a:lvl5pPr>
            <a:lvl6pPr marL="2743200" lvl="5" indent="-393700" algn="l">
              <a:lnSpc>
                <a:spcPct val="100000"/>
              </a:lnSpc>
              <a:spcBef>
                <a:spcPts val="0"/>
              </a:spcBef>
              <a:spcAft>
                <a:spcPts val="0"/>
              </a:spcAft>
              <a:buSzPts val="2600"/>
              <a:buFont typeface="Arial"/>
              <a:buChar char="■"/>
              <a:defRPr sz="2600" b="1">
                <a:latin typeface="Arial"/>
                <a:ea typeface="Arial"/>
                <a:cs typeface="Arial"/>
                <a:sym typeface="Arial"/>
              </a:defRPr>
            </a:lvl6pPr>
            <a:lvl7pPr marL="3200400" lvl="6" indent="-393700" algn="l">
              <a:lnSpc>
                <a:spcPct val="100000"/>
              </a:lnSpc>
              <a:spcBef>
                <a:spcPts val="0"/>
              </a:spcBef>
              <a:spcAft>
                <a:spcPts val="0"/>
              </a:spcAft>
              <a:buSzPts val="2600"/>
              <a:buFont typeface="Arial"/>
              <a:buChar char="●"/>
              <a:defRPr sz="2600" b="1">
                <a:latin typeface="Arial"/>
                <a:ea typeface="Arial"/>
                <a:cs typeface="Arial"/>
                <a:sym typeface="Arial"/>
              </a:defRPr>
            </a:lvl7pPr>
            <a:lvl8pPr marL="3657600" lvl="7" indent="-393700" algn="l">
              <a:lnSpc>
                <a:spcPct val="100000"/>
              </a:lnSpc>
              <a:spcBef>
                <a:spcPts val="0"/>
              </a:spcBef>
              <a:spcAft>
                <a:spcPts val="0"/>
              </a:spcAft>
              <a:buSzPts val="2600"/>
              <a:buFont typeface="Arial"/>
              <a:buChar char="○"/>
              <a:defRPr sz="2600" b="1">
                <a:latin typeface="Arial"/>
                <a:ea typeface="Arial"/>
                <a:cs typeface="Arial"/>
                <a:sym typeface="Arial"/>
              </a:defRPr>
            </a:lvl8pPr>
            <a:lvl9pPr marL="4114800" lvl="8" indent="-393700" algn="l">
              <a:lnSpc>
                <a:spcPct val="100000"/>
              </a:lnSpc>
              <a:spcBef>
                <a:spcPts val="0"/>
              </a:spcBef>
              <a:spcAft>
                <a:spcPts val="0"/>
              </a:spcAft>
              <a:buSzPts val="2600"/>
              <a:buFont typeface="Arial"/>
              <a:buChar char="■"/>
              <a:defRPr sz="2600" b="1">
                <a:latin typeface="Arial"/>
                <a:ea typeface="Arial"/>
                <a:cs typeface="Arial"/>
                <a:sym typeface="Arial"/>
              </a:defRPr>
            </a:lvl9pPr>
          </a:lstStyle>
          <a:p>
            <a:endParaRPr/>
          </a:p>
        </p:txBody>
      </p:sp>
      <p:sp>
        <p:nvSpPr>
          <p:cNvPr id="125" name="Google Shape;125;p54"/>
          <p:cNvSpPr txBox="1"/>
          <p:nvPr/>
        </p:nvSpPr>
        <p:spPr>
          <a:xfrm>
            <a:off x="1599200" y="1326625"/>
            <a:ext cx="7641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en-US" sz="7200" b="1" i="0" u="none" strike="noStrike" cap="none">
                <a:solidFill>
                  <a:srgbClr val="000000"/>
                </a:solidFill>
                <a:latin typeface="Arial"/>
                <a:ea typeface="Arial"/>
                <a:cs typeface="Arial"/>
                <a:sym typeface="Arial"/>
              </a:rPr>
              <a:t>“</a:t>
            </a:r>
            <a:endParaRPr sz="7200" b="1" i="0" u="none" strike="noStrike" cap="none">
              <a:solidFill>
                <a:srgbClr val="000000"/>
              </a:solidFill>
              <a:latin typeface="Arial"/>
              <a:ea typeface="Arial"/>
              <a:cs typeface="Arial"/>
              <a:sym typeface="Arial"/>
            </a:endParaRPr>
          </a:p>
        </p:txBody>
      </p:sp>
      <p:sp>
        <p:nvSpPr>
          <p:cNvPr id="126" name="Google Shape;126;p54"/>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 big image">
  <p:cSld name="TITLE_AND_BODY_1">
    <p:spTree>
      <p:nvGrpSpPr>
        <p:cNvPr id="1" name="Shape 127"/>
        <p:cNvGrpSpPr/>
        <p:nvPr/>
      </p:nvGrpSpPr>
      <p:grpSpPr>
        <a:xfrm>
          <a:off x="0" y="0"/>
          <a:ext cx="0" cy="0"/>
          <a:chOff x="0" y="0"/>
          <a:chExt cx="0" cy="0"/>
        </a:xfrm>
      </p:grpSpPr>
      <p:sp>
        <p:nvSpPr>
          <p:cNvPr id="128" name="Google Shape;128;p55"/>
          <p:cNvSpPr/>
          <p:nvPr/>
        </p:nvSpPr>
        <p:spPr>
          <a:xfrm>
            <a:off x="5142675" y="358375"/>
            <a:ext cx="4426800" cy="44268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55"/>
          <p:cNvSpPr/>
          <p:nvPr/>
        </p:nvSpPr>
        <p:spPr>
          <a:xfrm>
            <a:off x="5376775" y="592475"/>
            <a:ext cx="3958500" cy="3958500"/>
          </a:xfrm>
          <a:prstGeom prst="ellipse">
            <a:avLst/>
          </a:prstGeom>
          <a:solidFill>
            <a:srgbClr val="000000">
              <a:alpha val="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0" name="Google Shape;130;p55"/>
          <p:cNvGrpSpPr/>
          <p:nvPr/>
        </p:nvGrpSpPr>
        <p:grpSpPr>
          <a:xfrm>
            <a:off x="-442731" y="337284"/>
            <a:ext cx="2324700" cy="2324700"/>
            <a:chOff x="-474900" y="321200"/>
            <a:chExt cx="2324700" cy="2324700"/>
          </a:xfrm>
        </p:grpSpPr>
        <p:sp>
          <p:nvSpPr>
            <p:cNvPr id="131" name="Google Shape;131;p55"/>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55"/>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55"/>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55"/>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5" name="Google Shape;135;p55"/>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55"/>
          <p:cNvSpPr txBox="1">
            <a:spLocks noGrp="1"/>
          </p:cNvSpPr>
          <p:nvPr>
            <p:ph type="title"/>
          </p:nvPr>
        </p:nvSpPr>
        <p:spPr>
          <a:xfrm>
            <a:off x="457200" y="1166125"/>
            <a:ext cx="4504800" cy="683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137" name="Google Shape;137;p55"/>
          <p:cNvSpPr txBox="1">
            <a:spLocks noGrp="1"/>
          </p:cNvSpPr>
          <p:nvPr>
            <p:ph type="body" idx="1"/>
          </p:nvPr>
        </p:nvSpPr>
        <p:spPr>
          <a:xfrm>
            <a:off x="985679" y="1958050"/>
            <a:ext cx="3976500" cy="26184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138" name="Google Shape;138;p55"/>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39"/>
        <p:cNvGrpSpPr/>
        <p:nvPr/>
      </p:nvGrpSpPr>
      <p:grpSpPr>
        <a:xfrm>
          <a:off x="0" y="0"/>
          <a:ext cx="0" cy="0"/>
          <a:chOff x="0" y="0"/>
          <a:chExt cx="0" cy="0"/>
        </a:xfrm>
      </p:grpSpPr>
      <p:grpSp>
        <p:nvGrpSpPr>
          <p:cNvPr id="140" name="Google Shape;140;p56"/>
          <p:cNvGrpSpPr/>
          <p:nvPr/>
        </p:nvGrpSpPr>
        <p:grpSpPr>
          <a:xfrm>
            <a:off x="-442731" y="337284"/>
            <a:ext cx="2324700" cy="2324700"/>
            <a:chOff x="-474900" y="321200"/>
            <a:chExt cx="2324700" cy="2324700"/>
          </a:xfrm>
        </p:grpSpPr>
        <p:sp>
          <p:nvSpPr>
            <p:cNvPr id="141" name="Google Shape;141;p56"/>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56"/>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56"/>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56"/>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 name="Google Shape;145;p56"/>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56"/>
          <p:cNvSpPr txBox="1">
            <a:spLocks noGrp="1"/>
          </p:cNvSpPr>
          <p:nvPr>
            <p:ph type="title"/>
          </p:nvPr>
        </p:nvSpPr>
        <p:spPr>
          <a:xfrm>
            <a:off x="457200" y="1166125"/>
            <a:ext cx="5220300" cy="683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147" name="Google Shape;147;p56"/>
          <p:cNvSpPr txBox="1">
            <a:spLocks noGrp="1"/>
          </p:cNvSpPr>
          <p:nvPr>
            <p:ph type="body" idx="1"/>
          </p:nvPr>
        </p:nvSpPr>
        <p:spPr>
          <a:xfrm>
            <a:off x="1069625" y="1958050"/>
            <a:ext cx="1485300" cy="26184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600"/>
              </a:spcBef>
              <a:spcAft>
                <a:spcPts val="0"/>
              </a:spcAft>
              <a:buSzPts val="1100"/>
              <a:buChar char="￮"/>
              <a:defRPr sz="1100"/>
            </a:lvl1pPr>
            <a:lvl2pPr marL="914400" lvl="1" indent="-298450" algn="l">
              <a:lnSpc>
                <a:spcPct val="100000"/>
              </a:lnSpc>
              <a:spcBef>
                <a:spcPts val="0"/>
              </a:spcBef>
              <a:spcAft>
                <a:spcPts val="0"/>
              </a:spcAft>
              <a:buSzPts val="1100"/>
              <a:buChar char="￮"/>
              <a:defRPr sz="1100"/>
            </a:lvl2pPr>
            <a:lvl3pPr marL="1371600" lvl="2" indent="-298450" algn="l">
              <a:lnSpc>
                <a:spcPct val="100000"/>
              </a:lnSpc>
              <a:spcBef>
                <a:spcPts val="0"/>
              </a:spcBef>
              <a:spcAft>
                <a:spcPts val="0"/>
              </a:spcAft>
              <a:buSzPts val="1100"/>
              <a:buChar char="￮"/>
              <a:defRPr sz="1100"/>
            </a:lvl3pPr>
            <a:lvl4pPr marL="1828800" lvl="3" indent="-298450" algn="l">
              <a:lnSpc>
                <a:spcPct val="100000"/>
              </a:lnSpc>
              <a:spcBef>
                <a:spcPts val="0"/>
              </a:spcBef>
              <a:spcAft>
                <a:spcPts val="0"/>
              </a:spcAft>
              <a:buSzPts val="1100"/>
              <a:buChar char="●"/>
              <a:defRPr sz="1100"/>
            </a:lvl4pPr>
            <a:lvl5pPr marL="2286000" lvl="4" indent="-298450" algn="l">
              <a:lnSpc>
                <a:spcPct val="100000"/>
              </a:lnSpc>
              <a:spcBef>
                <a:spcPts val="0"/>
              </a:spcBef>
              <a:spcAft>
                <a:spcPts val="0"/>
              </a:spcAft>
              <a:buSzPts val="1100"/>
              <a:buChar char="○"/>
              <a:defRPr sz="1100"/>
            </a:lvl5pPr>
            <a:lvl6pPr marL="2743200" lvl="5" indent="-298450" algn="l">
              <a:lnSpc>
                <a:spcPct val="100000"/>
              </a:lnSpc>
              <a:spcBef>
                <a:spcPts val="0"/>
              </a:spcBef>
              <a:spcAft>
                <a:spcPts val="0"/>
              </a:spcAft>
              <a:buSzPts val="1100"/>
              <a:buChar char="■"/>
              <a:defRPr sz="1100"/>
            </a:lvl6pPr>
            <a:lvl7pPr marL="3200400" lvl="6" indent="-298450" algn="l">
              <a:lnSpc>
                <a:spcPct val="100000"/>
              </a:lnSpc>
              <a:spcBef>
                <a:spcPts val="0"/>
              </a:spcBef>
              <a:spcAft>
                <a:spcPts val="0"/>
              </a:spcAft>
              <a:buSzPts val="1100"/>
              <a:buChar char="●"/>
              <a:defRPr sz="1100"/>
            </a:lvl7pPr>
            <a:lvl8pPr marL="3657600" lvl="7" indent="-298450" algn="l">
              <a:lnSpc>
                <a:spcPct val="100000"/>
              </a:lnSpc>
              <a:spcBef>
                <a:spcPts val="0"/>
              </a:spcBef>
              <a:spcAft>
                <a:spcPts val="0"/>
              </a:spcAft>
              <a:buSzPts val="1100"/>
              <a:buChar char="○"/>
              <a:defRPr sz="1100"/>
            </a:lvl8pPr>
            <a:lvl9pPr marL="4114800" lvl="8" indent="-298450" algn="l">
              <a:lnSpc>
                <a:spcPct val="100000"/>
              </a:lnSpc>
              <a:spcBef>
                <a:spcPts val="0"/>
              </a:spcBef>
              <a:spcAft>
                <a:spcPts val="0"/>
              </a:spcAft>
              <a:buSzPts val="1100"/>
              <a:buChar char="■"/>
              <a:defRPr sz="1100"/>
            </a:lvl9pPr>
          </a:lstStyle>
          <a:p>
            <a:endParaRPr/>
          </a:p>
        </p:txBody>
      </p:sp>
      <p:sp>
        <p:nvSpPr>
          <p:cNvPr id="148" name="Google Shape;148;p56"/>
          <p:cNvSpPr txBox="1">
            <a:spLocks noGrp="1"/>
          </p:cNvSpPr>
          <p:nvPr>
            <p:ph type="body" idx="2"/>
          </p:nvPr>
        </p:nvSpPr>
        <p:spPr>
          <a:xfrm>
            <a:off x="2630936" y="1958050"/>
            <a:ext cx="1485300" cy="26184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600"/>
              </a:spcBef>
              <a:spcAft>
                <a:spcPts val="0"/>
              </a:spcAft>
              <a:buSzPts val="1100"/>
              <a:buChar char="￮"/>
              <a:defRPr sz="1100"/>
            </a:lvl1pPr>
            <a:lvl2pPr marL="914400" lvl="1" indent="-298450" algn="l">
              <a:lnSpc>
                <a:spcPct val="100000"/>
              </a:lnSpc>
              <a:spcBef>
                <a:spcPts val="0"/>
              </a:spcBef>
              <a:spcAft>
                <a:spcPts val="0"/>
              </a:spcAft>
              <a:buSzPts val="1100"/>
              <a:buChar char="￮"/>
              <a:defRPr sz="1100"/>
            </a:lvl2pPr>
            <a:lvl3pPr marL="1371600" lvl="2" indent="-298450" algn="l">
              <a:lnSpc>
                <a:spcPct val="100000"/>
              </a:lnSpc>
              <a:spcBef>
                <a:spcPts val="0"/>
              </a:spcBef>
              <a:spcAft>
                <a:spcPts val="0"/>
              </a:spcAft>
              <a:buSzPts val="1100"/>
              <a:buChar char="￮"/>
              <a:defRPr sz="1100"/>
            </a:lvl3pPr>
            <a:lvl4pPr marL="1828800" lvl="3" indent="-298450" algn="l">
              <a:lnSpc>
                <a:spcPct val="100000"/>
              </a:lnSpc>
              <a:spcBef>
                <a:spcPts val="0"/>
              </a:spcBef>
              <a:spcAft>
                <a:spcPts val="0"/>
              </a:spcAft>
              <a:buSzPts val="1100"/>
              <a:buChar char="●"/>
              <a:defRPr sz="1100"/>
            </a:lvl4pPr>
            <a:lvl5pPr marL="2286000" lvl="4" indent="-298450" algn="l">
              <a:lnSpc>
                <a:spcPct val="100000"/>
              </a:lnSpc>
              <a:spcBef>
                <a:spcPts val="0"/>
              </a:spcBef>
              <a:spcAft>
                <a:spcPts val="0"/>
              </a:spcAft>
              <a:buSzPts val="1100"/>
              <a:buChar char="○"/>
              <a:defRPr sz="1100"/>
            </a:lvl5pPr>
            <a:lvl6pPr marL="2743200" lvl="5" indent="-298450" algn="l">
              <a:lnSpc>
                <a:spcPct val="100000"/>
              </a:lnSpc>
              <a:spcBef>
                <a:spcPts val="0"/>
              </a:spcBef>
              <a:spcAft>
                <a:spcPts val="0"/>
              </a:spcAft>
              <a:buSzPts val="1100"/>
              <a:buChar char="■"/>
              <a:defRPr sz="1100"/>
            </a:lvl6pPr>
            <a:lvl7pPr marL="3200400" lvl="6" indent="-298450" algn="l">
              <a:lnSpc>
                <a:spcPct val="100000"/>
              </a:lnSpc>
              <a:spcBef>
                <a:spcPts val="0"/>
              </a:spcBef>
              <a:spcAft>
                <a:spcPts val="0"/>
              </a:spcAft>
              <a:buSzPts val="1100"/>
              <a:buChar char="●"/>
              <a:defRPr sz="1100"/>
            </a:lvl7pPr>
            <a:lvl8pPr marL="3657600" lvl="7" indent="-298450" algn="l">
              <a:lnSpc>
                <a:spcPct val="100000"/>
              </a:lnSpc>
              <a:spcBef>
                <a:spcPts val="0"/>
              </a:spcBef>
              <a:spcAft>
                <a:spcPts val="0"/>
              </a:spcAft>
              <a:buSzPts val="1100"/>
              <a:buChar char="○"/>
              <a:defRPr sz="1100"/>
            </a:lvl8pPr>
            <a:lvl9pPr marL="4114800" lvl="8" indent="-298450" algn="l">
              <a:lnSpc>
                <a:spcPct val="100000"/>
              </a:lnSpc>
              <a:spcBef>
                <a:spcPts val="0"/>
              </a:spcBef>
              <a:spcAft>
                <a:spcPts val="0"/>
              </a:spcAft>
              <a:buSzPts val="1100"/>
              <a:buChar char="■"/>
              <a:defRPr sz="1100"/>
            </a:lvl9pPr>
          </a:lstStyle>
          <a:p>
            <a:endParaRPr/>
          </a:p>
        </p:txBody>
      </p:sp>
      <p:sp>
        <p:nvSpPr>
          <p:cNvPr id="149" name="Google Shape;149;p56"/>
          <p:cNvSpPr txBox="1">
            <a:spLocks noGrp="1"/>
          </p:cNvSpPr>
          <p:nvPr>
            <p:ph type="body" idx="3"/>
          </p:nvPr>
        </p:nvSpPr>
        <p:spPr>
          <a:xfrm>
            <a:off x="4192246" y="1958050"/>
            <a:ext cx="1485300" cy="2618400"/>
          </a:xfrm>
          <a:prstGeom prst="rect">
            <a:avLst/>
          </a:prstGeom>
          <a:noFill/>
          <a:ln>
            <a:noFill/>
          </a:ln>
        </p:spPr>
        <p:txBody>
          <a:bodyPr spcFirstLastPara="1" wrap="square" lIns="91425" tIns="91425" rIns="91425" bIns="91425" anchor="t" anchorCtr="0">
            <a:noAutofit/>
          </a:bodyPr>
          <a:lstStyle>
            <a:lvl1pPr marL="457200" lvl="0" indent="-298450" algn="l">
              <a:lnSpc>
                <a:spcPct val="100000"/>
              </a:lnSpc>
              <a:spcBef>
                <a:spcPts val="600"/>
              </a:spcBef>
              <a:spcAft>
                <a:spcPts val="0"/>
              </a:spcAft>
              <a:buSzPts val="1100"/>
              <a:buChar char="￮"/>
              <a:defRPr sz="1100"/>
            </a:lvl1pPr>
            <a:lvl2pPr marL="914400" lvl="1" indent="-298450" algn="l">
              <a:lnSpc>
                <a:spcPct val="100000"/>
              </a:lnSpc>
              <a:spcBef>
                <a:spcPts val="0"/>
              </a:spcBef>
              <a:spcAft>
                <a:spcPts val="0"/>
              </a:spcAft>
              <a:buSzPts val="1100"/>
              <a:buChar char="￮"/>
              <a:defRPr sz="1100"/>
            </a:lvl2pPr>
            <a:lvl3pPr marL="1371600" lvl="2" indent="-298450" algn="l">
              <a:lnSpc>
                <a:spcPct val="100000"/>
              </a:lnSpc>
              <a:spcBef>
                <a:spcPts val="0"/>
              </a:spcBef>
              <a:spcAft>
                <a:spcPts val="0"/>
              </a:spcAft>
              <a:buSzPts val="1100"/>
              <a:buChar char="￮"/>
              <a:defRPr sz="1100"/>
            </a:lvl3pPr>
            <a:lvl4pPr marL="1828800" lvl="3" indent="-298450" algn="l">
              <a:lnSpc>
                <a:spcPct val="100000"/>
              </a:lnSpc>
              <a:spcBef>
                <a:spcPts val="0"/>
              </a:spcBef>
              <a:spcAft>
                <a:spcPts val="0"/>
              </a:spcAft>
              <a:buSzPts val="1100"/>
              <a:buChar char="●"/>
              <a:defRPr sz="1100"/>
            </a:lvl4pPr>
            <a:lvl5pPr marL="2286000" lvl="4" indent="-298450" algn="l">
              <a:lnSpc>
                <a:spcPct val="100000"/>
              </a:lnSpc>
              <a:spcBef>
                <a:spcPts val="0"/>
              </a:spcBef>
              <a:spcAft>
                <a:spcPts val="0"/>
              </a:spcAft>
              <a:buSzPts val="1100"/>
              <a:buChar char="○"/>
              <a:defRPr sz="1100"/>
            </a:lvl5pPr>
            <a:lvl6pPr marL="2743200" lvl="5" indent="-298450" algn="l">
              <a:lnSpc>
                <a:spcPct val="100000"/>
              </a:lnSpc>
              <a:spcBef>
                <a:spcPts val="0"/>
              </a:spcBef>
              <a:spcAft>
                <a:spcPts val="0"/>
              </a:spcAft>
              <a:buSzPts val="1100"/>
              <a:buChar char="■"/>
              <a:defRPr sz="1100"/>
            </a:lvl6pPr>
            <a:lvl7pPr marL="3200400" lvl="6" indent="-298450" algn="l">
              <a:lnSpc>
                <a:spcPct val="100000"/>
              </a:lnSpc>
              <a:spcBef>
                <a:spcPts val="0"/>
              </a:spcBef>
              <a:spcAft>
                <a:spcPts val="0"/>
              </a:spcAft>
              <a:buSzPts val="1100"/>
              <a:buChar char="●"/>
              <a:defRPr sz="1100"/>
            </a:lvl7pPr>
            <a:lvl8pPr marL="3657600" lvl="7" indent="-298450" algn="l">
              <a:lnSpc>
                <a:spcPct val="100000"/>
              </a:lnSpc>
              <a:spcBef>
                <a:spcPts val="0"/>
              </a:spcBef>
              <a:spcAft>
                <a:spcPts val="0"/>
              </a:spcAft>
              <a:buSzPts val="1100"/>
              <a:buChar char="○"/>
              <a:defRPr sz="1100"/>
            </a:lvl8pPr>
            <a:lvl9pPr marL="4114800" lvl="8" indent="-298450" algn="l">
              <a:lnSpc>
                <a:spcPct val="100000"/>
              </a:lnSpc>
              <a:spcBef>
                <a:spcPts val="0"/>
              </a:spcBef>
              <a:spcAft>
                <a:spcPts val="0"/>
              </a:spcAft>
              <a:buSzPts val="1100"/>
              <a:buChar char="■"/>
              <a:defRPr sz="1100"/>
            </a:lvl9pPr>
          </a:lstStyle>
          <a:p>
            <a:endParaRPr/>
          </a:p>
        </p:txBody>
      </p:sp>
      <p:sp>
        <p:nvSpPr>
          <p:cNvPr id="150" name="Google Shape;150;p56"/>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51" name="Google Shape;151;p56"/>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56"/>
          <p:cNvSpPr/>
          <p:nvPr/>
        </p:nvSpPr>
        <p:spPr>
          <a:xfrm>
            <a:off x="6272900" y="955200"/>
            <a:ext cx="3233100" cy="3233100"/>
          </a:xfrm>
          <a:prstGeom prst="ellipse">
            <a:avLst/>
          </a:prstGeom>
          <a:solidFill>
            <a:srgbClr val="000000">
              <a:alpha val="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mage background">
  <p:cSld name="BLANK_1">
    <p:bg>
      <p:bgPr>
        <a:solidFill>
          <a:srgbClr val="000000"/>
        </a:solidFill>
        <a:effectLst/>
      </p:bgPr>
    </p:bg>
    <p:spTree>
      <p:nvGrpSpPr>
        <p:cNvPr id="1" name="Shape 153"/>
        <p:cNvGrpSpPr/>
        <p:nvPr/>
      </p:nvGrpSpPr>
      <p:grpSpPr>
        <a:xfrm>
          <a:off x="0" y="0"/>
          <a:ext cx="0" cy="0"/>
          <a:chOff x="0" y="0"/>
          <a:chExt cx="0" cy="0"/>
        </a:xfrm>
      </p:grpSpPr>
      <p:sp>
        <p:nvSpPr>
          <p:cNvPr id="154" name="Google Shape;154;p57"/>
          <p:cNvSpPr/>
          <p:nvPr/>
        </p:nvSpPr>
        <p:spPr>
          <a:xfrm>
            <a:off x="-704850" y="-2705100"/>
            <a:ext cx="10553700" cy="10553700"/>
          </a:xfrm>
          <a:prstGeom prst="donut">
            <a:avLst>
              <a:gd name="adj" fmla="val 10467"/>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57"/>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57"/>
          <p:cNvSpPr/>
          <p:nvPr/>
        </p:nvSpPr>
        <p:spPr>
          <a:xfrm>
            <a:off x="764000" y="-1236275"/>
            <a:ext cx="7616100" cy="7616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57"/>
          <p:cNvSpPr/>
          <p:nvPr/>
        </p:nvSpPr>
        <p:spPr>
          <a:xfrm>
            <a:off x="1198300" y="-801975"/>
            <a:ext cx="6747000" cy="67470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57"/>
          <p:cNvSpPr/>
          <p:nvPr/>
        </p:nvSpPr>
        <p:spPr>
          <a:xfrm>
            <a:off x="2267900" y="267625"/>
            <a:ext cx="4608300" cy="4608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57"/>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9"/>
        <p:cNvGrpSpPr/>
        <p:nvPr/>
      </p:nvGrpSpPr>
      <p:grpSpPr>
        <a:xfrm>
          <a:off x="0" y="0"/>
          <a:ext cx="0" cy="0"/>
          <a:chOff x="0" y="0"/>
          <a:chExt cx="0" cy="0"/>
        </a:xfrm>
      </p:grpSpPr>
      <p:sp>
        <p:nvSpPr>
          <p:cNvPr id="40" name="Google Shape;40;p44"/>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 name="Google Shape;41;p44"/>
          <p:cNvGrpSpPr/>
          <p:nvPr/>
        </p:nvGrpSpPr>
        <p:grpSpPr>
          <a:xfrm>
            <a:off x="-442731" y="337284"/>
            <a:ext cx="2324700" cy="2324700"/>
            <a:chOff x="-474900" y="321200"/>
            <a:chExt cx="2324700" cy="2324700"/>
          </a:xfrm>
        </p:grpSpPr>
        <p:sp>
          <p:nvSpPr>
            <p:cNvPr id="42" name="Google Shape;42;p44"/>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4"/>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44"/>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44"/>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44"/>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4"/>
          <p:cNvSpPr txBox="1">
            <a:spLocks noGrp="1"/>
          </p:cNvSpPr>
          <p:nvPr>
            <p:ph type="title"/>
          </p:nvPr>
        </p:nvSpPr>
        <p:spPr>
          <a:xfrm>
            <a:off x="457200" y="1166125"/>
            <a:ext cx="5220300" cy="683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48" name="Google Shape;48;p44"/>
          <p:cNvSpPr txBox="1">
            <a:spLocks noGrp="1"/>
          </p:cNvSpPr>
          <p:nvPr>
            <p:ph type="body" idx="1"/>
          </p:nvPr>
        </p:nvSpPr>
        <p:spPr>
          <a:xfrm>
            <a:off x="1069625" y="1958050"/>
            <a:ext cx="4608000" cy="26184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49" name="Google Shape;49;p44"/>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0" name="Google Shape;50;p44"/>
          <p:cNvSpPr/>
          <p:nvPr/>
        </p:nvSpPr>
        <p:spPr>
          <a:xfrm>
            <a:off x="6272900" y="955200"/>
            <a:ext cx="3233100" cy="3233100"/>
          </a:xfrm>
          <a:prstGeom prst="ellipse">
            <a:avLst/>
          </a:prstGeom>
          <a:solidFill>
            <a:srgbClr val="000000">
              <a:alpha val="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62512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 B">
  <p:cSld name="BLANK_2">
    <p:spTree>
      <p:nvGrpSpPr>
        <p:cNvPr id="1" name="Shape 21"/>
        <p:cNvGrpSpPr/>
        <p:nvPr/>
      </p:nvGrpSpPr>
      <p:grpSpPr>
        <a:xfrm>
          <a:off x="0" y="0"/>
          <a:ext cx="0" cy="0"/>
          <a:chOff x="0" y="0"/>
          <a:chExt cx="0" cy="0"/>
        </a:xfrm>
      </p:grpSpPr>
      <p:sp>
        <p:nvSpPr>
          <p:cNvPr id="22" name="Google Shape;22;p42"/>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2"/>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grpSp>
        <p:nvGrpSpPr>
          <p:cNvPr id="24" name="Google Shape;24;p42"/>
          <p:cNvGrpSpPr/>
          <p:nvPr/>
        </p:nvGrpSpPr>
        <p:grpSpPr>
          <a:xfrm>
            <a:off x="818844" y="502333"/>
            <a:ext cx="2324700" cy="2324700"/>
            <a:chOff x="-474900" y="321200"/>
            <a:chExt cx="2324700" cy="2324700"/>
          </a:xfrm>
        </p:grpSpPr>
        <p:sp>
          <p:nvSpPr>
            <p:cNvPr id="25" name="Google Shape;25;p42"/>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42"/>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2"/>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2"/>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42"/>
          <p:cNvSpPr/>
          <p:nvPr/>
        </p:nvSpPr>
        <p:spPr>
          <a:xfrm>
            <a:off x="1794525" y="-407900"/>
            <a:ext cx="5959200" cy="5959200"/>
          </a:xfrm>
          <a:prstGeom prst="ellipse">
            <a:avLst/>
          </a:prstGeom>
          <a:solidFill>
            <a:srgbClr val="000000">
              <a:alpha val="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
        <p:cNvGrpSpPr/>
        <p:nvPr/>
      </p:nvGrpSpPr>
      <p:grpSpPr>
        <a:xfrm>
          <a:off x="0" y="0"/>
          <a:ext cx="0" cy="0"/>
          <a:chOff x="0" y="0"/>
          <a:chExt cx="0" cy="0"/>
        </a:xfrm>
      </p:grpSpPr>
      <p:grpSp>
        <p:nvGrpSpPr>
          <p:cNvPr id="31" name="Google Shape;31;p43"/>
          <p:cNvGrpSpPr/>
          <p:nvPr/>
        </p:nvGrpSpPr>
        <p:grpSpPr>
          <a:xfrm>
            <a:off x="308378" y="3811995"/>
            <a:ext cx="1844185" cy="1844185"/>
            <a:chOff x="-474900" y="321200"/>
            <a:chExt cx="2324700" cy="2324700"/>
          </a:xfrm>
        </p:grpSpPr>
        <p:sp>
          <p:nvSpPr>
            <p:cNvPr id="32" name="Google Shape;32;p43"/>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43"/>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3"/>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3"/>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43"/>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43"/>
          <p:cNvSpPr txBox="1">
            <a:spLocks noGrp="1"/>
          </p:cNvSpPr>
          <p:nvPr>
            <p:ph type="body" idx="1"/>
          </p:nvPr>
        </p:nvSpPr>
        <p:spPr>
          <a:xfrm>
            <a:off x="1069625" y="4406300"/>
            <a:ext cx="4608000" cy="51960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360"/>
              </a:spcBef>
              <a:spcAft>
                <a:spcPts val="0"/>
              </a:spcAft>
              <a:buSzPts val="1400"/>
              <a:buNone/>
              <a:defRPr sz="1400"/>
            </a:lvl1pPr>
          </a:lstStyle>
          <a:p>
            <a:endParaRPr/>
          </a:p>
        </p:txBody>
      </p:sp>
      <p:sp>
        <p:nvSpPr>
          <p:cNvPr id="38" name="Google Shape;38;p43"/>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grpSp>
        <p:nvGrpSpPr>
          <p:cNvPr id="65" name="Google Shape;65;p46"/>
          <p:cNvGrpSpPr/>
          <p:nvPr/>
        </p:nvGrpSpPr>
        <p:grpSpPr>
          <a:xfrm>
            <a:off x="-442731" y="337284"/>
            <a:ext cx="2324700" cy="2324700"/>
            <a:chOff x="-474900" y="321200"/>
            <a:chExt cx="2324700" cy="2324700"/>
          </a:xfrm>
        </p:grpSpPr>
        <p:sp>
          <p:nvSpPr>
            <p:cNvPr id="66" name="Google Shape;66;p46"/>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6"/>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6"/>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46"/>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 name="Google Shape;70;p46"/>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46"/>
          <p:cNvSpPr txBox="1">
            <a:spLocks noGrp="1"/>
          </p:cNvSpPr>
          <p:nvPr>
            <p:ph type="title"/>
          </p:nvPr>
        </p:nvSpPr>
        <p:spPr>
          <a:xfrm>
            <a:off x="457200" y="1166125"/>
            <a:ext cx="5220300" cy="683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72" name="Google Shape;72;p46"/>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 A" type="blank">
  <p:cSld name="BLANK">
    <p:spTree>
      <p:nvGrpSpPr>
        <p:cNvPr id="1" name="Shape 73"/>
        <p:cNvGrpSpPr/>
        <p:nvPr/>
      </p:nvGrpSpPr>
      <p:grpSpPr>
        <a:xfrm>
          <a:off x="0" y="0"/>
          <a:ext cx="0" cy="0"/>
          <a:chOff x="0" y="0"/>
          <a:chExt cx="0" cy="0"/>
        </a:xfrm>
      </p:grpSpPr>
      <p:sp>
        <p:nvSpPr>
          <p:cNvPr id="74" name="Google Shape;74;p47"/>
          <p:cNvSpPr/>
          <p:nvPr/>
        </p:nvSpPr>
        <p:spPr>
          <a:xfrm>
            <a:off x="764000" y="-1236275"/>
            <a:ext cx="7616100" cy="7616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47"/>
          <p:cNvSpPr/>
          <p:nvPr/>
        </p:nvSpPr>
        <p:spPr>
          <a:xfrm>
            <a:off x="1198300" y="-801975"/>
            <a:ext cx="6747000" cy="67470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7"/>
          <p:cNvSpPr/>
          <p:nvPr/>
        </p:nvSpPr>
        <p:spPr>
          <a:xfrm>
            <a:off x="2267900" y="267625"/>
            <a:ext cx="4608300" cy="46083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47"/>
          <p:cNvSpPr/>
          <p:nvPr/>
        </p:nvSpPr>
        <p:spPr>
          <a:xfrm>
            <a:off x="-704850" y="-2705100"/>
            <a:ext cx="10553700" cy="10553700"/>
          </a:xfrm>
          <a:prstGeom prst="donut">
            <a:avLst>
              <a:gd name="adj" fmla="val 10467"/>
            </a:avLst>
          </a:prstGeom>
          <a:solidFill>
            <a:srgbClr val="000000">
              <a:alpha val="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47"/>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47"/>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0"/>
        <p:cNvGrpSpPr/>
        <p:nvPr/>
      </p:nvGrpSpPr>
      <p:grpSpPr>
        <a:xfrm>
          <a:off x="0" y="0"/>
          <a:ext cx="0" cy="0"/>
          <a:chOff x="0" y="0"/>
          <a:chExt cx="0" cy="0"/>
        </a:xfrm>
      </p:grpSpPr>
      <p:pic>
        <p:nvPicPr>
          <p:cNvPr id="81" name="Google Shape;81;p48"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82" name="Google Shape;82;p48"/>
          <p:cNvSpPr txBox="1">
            <a:spLocks noGrp="1"/>
          </p:cNvSpPr>
          <p:nvPr>
            <p:ph type="title"/>
          </p:nvPr>
        </p:nvSpPr>
        <p:spPr>
          <a:xfrm>
            <a:off x="457200" y="1166125"/>
            <a:ext cx="5220300" cy="683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83" name="Google Shape;83;p48"/>
          <p:cNvSpPr txBox="1">
            <a:spLocks noGrp="1"/>
          </p:cNvSpPr>
          <p:nvPr>
            <p:ph type="body" idx="1"/>
          </p:nvPr>
        </p:nvSpPr>
        <p:spPr>
          <a:xfrm>
            <a:off x="1069625" y="1958050"/>
            <a:ext cx="4608300" cy="2618400"/>
          </a:xfrm>
          <a:prstGeom prst="rect">
            <a:avLst/>
          </a:prstGeom>
          <a:noFill/>
          <a:ln>
            <a:noFill/>
          </a:ln>
        </p:spPr>
        <p:txBody>
          <a:bodyPr spcFirstLastPara="1" wrap="square" lIns="91425" tIns="91425" rIns="91425" bIns="91425" anchor="ctr" anchorCtr="0">
            <a:noAutofit/>
          </a:bodyPr>
          <a:lstStyle>
            <a:lvl1pPr marL="457200" lvl="0" indent="-330200" algn="l">
              <a:lnSpc>
                <a:spcPct val="100000"/>
              </a:lnSpc>
              <a:spcBef>
                <a:spcPts val="60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84" name="Google Shape;84;p48"/>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 name="Google Shape;85;p48"/>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6" name="Google Shape;86;p48"/>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lvl1pPr marL="0" lvl="0" indent="0" algn="ctr">
              <a:lnSpc>
                <a:spcPct val="100000"/>
              </a:lnSpc>
              <a:spcBef>
                <a:spcPts val="0"/>
              </a:spcBef>
              <a:spcAft>
                <a:spcPts val="0"/>
              </a:spcAft>
              <a:buSzPts val="1000"/>
              <a:buNone/>
              <a:defRPr/>
            </a:lvl1pPr>
            <a:lvl2pPr marL="0" lvl="1" indent="0" algn="ctr">
              <a:lnSpc>
                <a:spcPct val="100000"/>
              </a:lnSpc>
              <a:spcBef>
                <a:spcPts val="0"/>
              </a:spcBef>
              <a:spcAft>
                <a:spcPts val="0"/>
              </a:spcAft>
              <a:buSzPts val="1000"/>
              <a:buNone/>
              <a:defRPr/>
            </a:lvl2pPr>
            <a:lvl3pPr marL="0" lvl="2" indent="0" algn="ctr">
              <a:lnSpc>
                <a:spcPct val="100000"/>
              </a:lnSpc>
              <a:spcBef>
                <a:spcPts val="0"/>
              </a:spcBef>
              <a:spcAft>
                <a:spcPts val="0"/>
              </a:spcAft>
              <a:buSzPts val="1000"/>
              <a:buNone/>
              <a:defRPr/>
            </a:lvl3pPr>
            <a:lvl4pPr marL="0" lvl="3" indent="0" algn="ctr">
              <a:lnSpc>
                <a:spcPct val="100000"/>
              </a:lnSpc>
              <a:spcBef>
                <a:spcPts val="0"/>
              </a:spcBef>
              <a:spcAft>
                <a:spcPts val="0"/>
              </a:spcAft>
              <a:buSzPts val="1000"/>
              <a:buNone/>
              <a:defRPr/>
            </a:lvl4pPr>
            <a:lvl5pPr marL="0" lvl="4" indent="0" algn="ctr">
              <a:lnSpc>
                <a:spcPct val="100000"/>
              </a:lnSpc>
              <a:spcBef>
                <a:spcPts val="0"/>
              </a:spcBef>
              <a:spcAft>
                <a:spcPts val="0"/>
              </a:spcAft>
              <a:buSzPts val="1000"/>
              <a:buNone/>
              <a:defRPr/>
            </a:lvl5pPr>
            <a:lvl6pPr marL="0" lvl="5" indent="0" algn="ctr">
              <a:lnSpc>
                <a:spcPct val="100000"/>
              </a:lnSpc>
              <a:spcBef>
                <a:spcPts val="0"/>
              </a:spcBef>
              <a:spcAft>
                <a:spcPts val="0"/>
              </a:spcAft>
              <a:buSzPts val="1000"/>
              <a:buNone/>
              <a:defRPr/>
            </a:lvl6pPr>
            <a:lvl7pPr marL="0" lvl="6" indent="0" algn="ctr">
              <a:lnSpc>
                <a:spcPct val="100000"/>
              </a:lnSpc>
              <a:spcBef>
                <a:spcPts val="0"/>
              </a:spcBef>
              <a:spcAft>
                <a:spcPts val="0"/>
              </a:spcAft>
              <a:buSzPts val="1000"/>
              <a:buNone/>
              <a:defRPr/>
            </a:lvl7pPr>
            <a:lvl8pPr marL="0" lvl="7" indent="0" algn="ctr">
              <a:lnSpc>
                <a:spcPct val="100000"/>
              </a:lnSpc>
              <a:spcBef>
                <a:spcPts val="0"/>
              </a:spcBef>
              <a:spcAft>
                <a:spcPts val="0"/>
              </a:spcAft>
              <a:buSzPts val="1000"/>
              <a:buNone/>
              <a:defRPr/>
            </a:lvl8pPr>
            <a:lvl9pPr marL="0" lvl="8" indent="0" algn="ctr">
              <a:lnSpc>
                <a:spcPct val="100000"/>
              </a:lnSpc>
              <a:spcBef>
                <a:spcPts val="0"/>
              </a:spcBef>
              <a:spcAft>
                <a:spcPts val="0"/>
              </a:spcAft>
              <a:buSzPts val="1000"/>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pic>
        <p:nvPicPr>
          <p:cNvPr id="88" name="Google Shape;88;p49"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89" name="Google Shape;89;p49"/>
          <p:cNvSpPr txBox="1">
            <a:spLocks noGrp="1"/>
          </p:cNvSpPr>
          <p:nvPr>
            <p:ph type="title"/>
          </p:nvPr>
        </p:nvSpPr>
        <p:spPr>
          <a:xfrm>
            <a:off x="514351" y="2481436"/>
            <a:ext cx="7598570" cy="1101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3000" b="0" cap="none"/>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90" name="Google Shape;90;p49"/>
          <p:cNvSpPr txBox="1">
            <a:spLocks noGrp="1"/>
          </p:cNvSpPr>
          <p:nvPr>
            <p:ph type="body" idx="1"/>
          </p:nvPr>
        </p:nvSpPr>
        <p:spPr>
          <a:xfrm>
            <a:off x="514349" y="3583036"/>
            <a:ext cx="7598571" cy="645300"/>
          </a:xfrm>
          <a:prstGeom prst="rect">
            <a:avLst/>
          </a:prstGeom>
          <a:noFill/>
          <a:ln>
            <a:noFill/>
          </a:ln>
        </p:spPr>
        <p:txBody>
          <a:bodyPr spcFirstLastPara="1" wrap="square" lIns="91425" tIns="91425" rIns="91425" bIns="91425" anchor="t" anchorCtr="0">
            <a:normAutofit/>
          </a:bodyPr>
          <a:lstStyle>
            <a:lvl1pPr marL="457200" lvl="0" indent="-228600" algn="l">
              <a:lnSpc>
                <a:spcPct val="100000"/>
              </a:lnSpc>
              <a:spcBef>
                <a:spcPts val="600"/>
              </a:spcBef>
              <a:spcAft>
                <a:spcPts val="0"/>
              </a:spcAft>
              <a:buSzPts val="1600"/>
              <a:buNone/>
              <a:defRPr sz="1500" cap="none">
                <a:solidFill>
                  <a:schemeClr val="dk1"/>
                </a:solidFill>
              </a:defRPr>
            </a:lvl1pPr>
            <a:lvl2pPr marL="914400" lvl="1" indent="-228600" algn="l">
              <a:lnSpc>
                <a:spcPct val="100000"/>
              </a:lnSpc>
              <a:spcBef>
                <a:spcPts val="0"/>
              </a:spcBef>
              <a:spcAft>
                <a:spcPts val="0"/>
              </a:spcAft>
              <a:buSzPts val="1600"/>
              <a:buNone/>
              <a:defRPr sz="1350">
                <a:solidFill>
                  <a:srgbClr val="888888"/>
                </a:solidFill>
              </a:defRPr>
            </a:lvl2pPr>
            <a:lvl3pPr marL="1371600" lvl="2" indent="-228600" algn="l">
              <a:lnSpc>
                <a:spcPct val="100000"/>
              </a:lnSpc>
              <a:spcBef>
                <a:spcPts val="0"/>
              </a:spcBef>
              <a:spcAft>
                <a:spcPts val="0"/>
              </a:spcAft>
              <a:buSzPts val="1600"/>
              <a:buNone/>
              <a:defRPr sz="1200">
                <a:solidFill>
                  <a:srgbClr val="888888"/>
                </a:solidFill>
              </a:defRPr>
            </a:lvl3pPr>
            <a:lvl4pPr marL="1828800" lvl="3" indent="-228600" algn="l">
              <a:lnSpc>
                <a:spcPct val="100000"/>
              </a:lnSpc>
              <a:spcBef>
                <a:spcPts val="0"/>
              </a:spcBef>
              <a:spcAft>
                <a:spcPts val="0"/>
              </a:spcAft>
              <a:buSzPts val="1600"/>
              <a:buNone/>
              <a:defRPr sz="1050">
                <a:solidFill>
                  <a:srgbClr val="888888"/>
                </a:solidFill>
              </a:defRPr>
            </a:lvl4pPr>
            <a:lvl5pPr marL="2286000" lvl="4" indent="-228600" algn="l">
              <a:lnSpc>
                <a:spcPct val="100000"/>
              </a:lnSpc>
              <a:spcBef>
                <a:spcPts val="0"/>
              </a:spcBef>
              <a:spcAft>
                <a:spcPts val="0"/>
              </a:spcAft>
              <a:buSzPts val="1600"/>
              <a:buNone/>
              <a:defRPr sz="1050">
                <a:solidFill>
                  <a:srgbClr val="888888"/>
                </a:solidFill>
              </a:defRPr>
            </a:lvl5pPr>
            <a:lvl6pPr marL="2743200" lvl="5" indent="-228600" algn="l">
              <a:lnSpc>
                <a:spcPct val="100000"/>
              </a:lnSpc>
              <a:spcBef>
                <a:spcPts val="0"/>
              </a:spcBef>
              <a:spcAft>
                <a:spcPts val="0"/>
              </a:spcAft>
              <a:buSzPts val="1600"/>
              <a:buNone/>
              <a:defRPr sz="1050">
                <a:solidFill>
                  <a:srgbClr val="888888"/>
                </a:solidFill>
              </a:defRPr>
            </a:lvl6pPr>
            <a:lvl7pPr marL="3200400" lvl="6" indent="-228600" algn="l">
              <a:lnSpc>
                <a:spcPct val="100000"/>
              </a:lnSpc>
              <a:spcBef>
                <a:spcPts val="0"/>
              </a:spcBef>
              <a:spcAft>
                <a:spcPts val="0"/>
              </a:spcAft>
              <a:buSzPts val="1600"/>
              <a:buNone/>
              <a:defRPr sz="1050">
                <a:solidFill>
                  <a:srgbClr val="888888"/>
                </a:solidFill>
              </a:defRPr>
            </a:lvl7pPr>
            <a:lvl8pPr marL="3657600" lvl="7" indent="-228600" algn="l">
              <a:lnSpc>
                <a:spcPct val="100000"/>
              </a:lnSpc>
              <a:spcBef>
                <a:spcPts val="0"/>
              </a:spcBef>
              <a:spcAft>
                <a:spcPts val="0"/>
              </a:spcAft>
              <a:buSzPts val="1600"/>
              <a:buNone/>
              <a:defRPr sz="1050">
                <a:solidFill>
                  <a:srgbClr val="888888"/>
                </a:solidFill>
              </a:defRPr>
            </a:lvl8pPr>
            <a:lvl9pPr marL="4114800" lvl="8" indent="-228600" algn="l">
              <a:lnSpc>
                <a:spcPct val="100000"/>
              </a:lnSpc>
              <a:spcBef>
                <a:spcPts val="0"/>
              </a:spcBef>
              <a:spcAft>
                <a:spcPts val="0"/>
              </a:spcAft>
              <a:buSzPts val="1600"/>
              <a:buNone/>
              <a:defRPr sz="1050">
                <a:solidFill>
                  <a:srgbClr val="888888"/>
                </a:solidFill>
              </a:defRPr>
            </a:lvl9pPr>
          </a:lstStyle>
          <a:p>
            <a:endParaRPr/>
          </a:p>
        </p:txBody>
      </p:sp>
      <p:sp>
        <p:nvSpPr>
          <p:cNvPr id="91" name="Google Shape;91;p49"/>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2" name="Google Shape;92;p49"/>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 name="Google Shape;93;p49"/>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lvl1pPr marL="0" lvl="0" indent="0" algn="ctr">
              <a:lnSpc>
                <a:spcPct val="100000"/>
              </a:lnSpc>
              <a:spcBef>
                <a:spcPts val="0"/>
              </a:spcBef>
              <a:spcAft>
                <a:spcPts val="0"/>
              </a:spcAft>
              <a:buSzPts val="1000"/>
              <a:buNone/>
              <a:defRPr/>
            </a:lvl1pPr>
            <a:lvl2pPr marL="0" lvl="1" indent="0" algn="ctr">
              <a:lnSpc>
                <a:spcPct val="100000"/>
              </a:lnSpc>
              <a:spcBef>
                <a:spcPts val="0"/>
              </a:spcBef>
              <a:spcAft>
                <a:spcPts val="0"/>
              </a:spcAft>
              <a:buSzPts val="1000"/>
              <a:buNone/>
              <a:defRPr/>
            </a:lvl2pPr>
            <a:lvl3pPr marL="0" lvl="2" indent="0" algn="ctr">
              <a:lnSpc>
                <a:spcPct val="100000"/>
              </a:lnSpc>
              <a:spcBef>
                <a:spcPts val="0"/>
              </a:spcBef>
              <a:spcAft>
                <a:spcPts val="0"/>
              </a:spcAft>
              <a:buSzPts val="1000"/>
              <a:buNone/>
              <a:defRPr/>
            </a:lvl3pPr>
            <a:lvl4pPr marL="0" lvl="3" indent="0" algn="ctr">
              <a:lnSpc>
                <a:spcPct val="100000"/>
              </a:lnSpc>
              <a:spcBef>
                <a:spcPts val="0"/>
              </a:spcBef>
              <a:spcAft>
                <a:spcPts val="0"/>
              </a:spcAft>
              <a:buSzPts val="1000"/>
              <a:buNone/>
              <a:defRPr/>
            </a:lvl4pPr>
            <a:lvl5pPr marL="0" lvl="4" indent="0" algn="ctr">
              <a:lnSpc>
                <a:spcPct val="100000"/>
              </a:lnSpc>
              <a:spcBef>
                <a:spcPts val="0"/>
              </a:spcBef>
              <a:spcAft>
                <a:spcPts val="0"/>
              </a:spcAft>
              <a:buSzPts val="1000"/>
              <a:buNone/>
              <a:defRPr/>
            </a:lvl5pPr>
            <a:lvl6pPr marL="0" lvl="5" indent="0" algn="ctr">
              <a:lnSpc>
                <a:spcPct val="100000"/>
              </a:lnSpc>
              <a:spcBef>
                <a:spcPts val="0"/>
              </a:spcBef>
              <a:spcAft>
                <a:spcPts val="0"/>
              </a:spcAft>
              <a:buSzPts val="1000"/>
              <a:buNone/>
              <a:defRPr/>
            </a:lvl6pPr>
            <a:lvl7pPr marL="0" lvl="6" indent="0" algn="ctr">
              <a:lnSpc>
                <a:spcPct val="100000"/>
              </a:lnSpc>
              <a:spcBef>
                <a:spcPts val="0"/>
              </a:spcBef>
              <a:spcAft>
                <a:spcPts val="0"/>
              </a:spcAft>
              <a:buSzPts val="1000"/>
              <a:buNone/>
              <a:defRPr/>
            </a:lvl7pPr>
            <a:lvl8pPr marL="0" lvl="7" indent="0" algn="ctr">
              <a:lnSpc>
                <a:spcPct val="100000"/>
              </a:lnSpc>
              <a:spcBef>
                <a:spcPts val="0"/>
              </a:spcBef>
              <a:spcAft>
                <a:spcPts val="0"/>
              </a:spcAft>
              <a:buSzPts val="1000"/>
              <a:buNone/>
              <a:defRPr/>
            </a:lvl8pPr>
            <a:lvl9pPr marL="0" lvl="8" indent="0" algn="ctr">
              <a:lnSpc>
                <a:spcPct val="100000"/>
              </a:lnSpc>
              <a:spcBef>
                <a:spcPts val="0"/>
              </a:spcBef>
              <a:spcAft>
                <a:spcPts val="0"/>
              </a:spcAft>
              <a:buSzPts val="1000"/>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ubtitle Only">
  <p:cSld name="Title and Subtitle Only">
    <p:spTree>
      <p:nvGrpSpPr>
        <p:cNvPr id="1" name="Shape 94"/>
        <p:cNvGrpSpPr/>
        <p:nvPr/>
      </p:nvGrpSpPr>
      <p:grpSpPr>
        <a:xfrm>
          <a:off x="0" y="0"/>
          <a:ext cx="0" cy="0"/>
          <a:chOff x="0" y="0"/>
          <a:chExt cx="0" cy="0"/>
        </a:xfrm>
      </p:grpSpPr>
      <p:sp>
        <p:nvSpPr>
          <p:cNvPr id="95" name="Google Shape;95;p50"/>
          <p:cNvSpPr txBox="1">
            <a:spLocks noGrp="1"/>
          </p:cNvSpPr>
          <p:nvPr>
            <p:ph type="title"/>
          </p:nvPr>
        </p:nvSpPr>
        <p:spPr>
          <a:xfrm>
            <a:off x="457200" y="128590"/>
            <a:ext cx="8229600" cy="526298"/>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 One column">
  <p:cSld name="Content - One column">
    <p:spTree>
      <p:nvGrpSpPr>
        <p:cNvPr id="1" name="Shape 96"/>
        <p:cNvGrpSpPr/>
        <p:nvPr/>
      </p:nvGrpSpPr>
      <p:grpSpPr>
        <a:xfrm>
          <a:off x="0" y="0"/>
          <a:ext cx="0" cy="0"/>
          <a:chOff x="0" y="0"/>
          <a:chExt cx="0" cy="0"/>
        </a:xfrm>
      </p:grpSpPr>
      <p:sp>
        <p:nvSpPr>
          <p:cNvPr id="97" name="Google Shape;97;p51"/>
          <p:cNvSpPr txBox="1">
            <a:spLocks noGrp="1"/>
          </p:cNvSpPr>
          <p:nvPr>
            <p:ph type="body" idx="1"/>
          </p:nvPr>
        </p:nvSpPr>
        <p:spPr>
          <a:xfrm>
            <a:off x="440532" y="1200150"/>
            <a:ext cx="5241131" cy="3457575"/>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a:lvl1pPr>
            <a:lvl2pPr marL="914400" lvl="1" indent="-330200" algn="l">
              <a:lnSpc>
                <a:spcPct val="100000"/>
              </a:lnSpc>
              <a:spcBef>
                <a:spcPts val="0"/>
              </a:spcBef>
              <a:spcAft>
                <a:spcPts val="0"/>
              </a:spcAft>
              <a:buSzPts val="1600"/>
              <a:buChar char="￮"/>
              <a:defRPr/>
            </a:lvl2pPr>
            <a:lvl3pPr marL="1371600" lvl="2" indent="-330200" algn="l">
              <a:lnSpc>
                <a:spcPct val="100000"/>
              </a:lnSpc>
              <a:spcBef>
                <a:spcPts val="0"/>
              </a:spcBef>
              <a:spcAft>
                <a:spcPts val="0"/>
              </a:spcAft>
              <a:buSzPts val="1600"/>
              <a:buChar char="￮"/>
              <a:defRPr/>
            </a:lvl3pPr>
            <a:lvl4pPr marL="1828800" lvl="3" indent="-330200" algn="l">
              <a:lnSpc>
                <a:spcPct val="100000"/>
              </a:lnSpc>
              <a:spcBef>
                <a:spcPts val="0"/>
              </a:spcBef>
              <a:spcAft>
                <a:spcPts val="0"/>
              </a:spcAft>
              <a:buSzPts val="1600"/>
              <a:buChar char="●"/>
              <a:defRPr/>
            </a:lvl4pPr>
            <a:lvl5pPr marL="2286000" lvl="4" indent="-330200" algn="l">
              <a:lnSpc>
                <a:spcPct val="100000"/>
              </a:lnSpc>
              <a:spcBef>
                <a:spcPts val="0"/>
              </a:spcBef>
              <a:spcAft>
                <a:spcPts val="0"/>
              </a:spcAft>
              <a:buSzPts val="1600"/>
              <a:buChar char="○"/>
              <a:defRPr/>
            </a:lvl5pPr>
            <a:lvl6pPr marL="2743200" lvl="5" indent="-330200" algn="l">
              <a:lnSpc>
                <a:spcPct val="100000"/>
              </a:lnSpc>
              <a:spcBef>
                <a:spcPts val="0"/>
              </a:spcBef>
              <a:spcAft>
                <a:spcPts val="0"/>
              </a:spcAft>
              <a:buSzPts val="1600"/>
              <a:buChar char="■"/>
              <a:defRPr/>
            </a:lvl6pPr>
            <a:lvl7pPr marL="3200400" lvl="6" indent="-330200" algn="l">
              <a:lnSpc>
                <a:spcPct val="100000"/>
              </a:lnSpc>
              <a:spcBef>
                <a:spcPts val="0"/>
              </a:spcBef>
              <a:spcAft>
                <a:spcPts val="0"/>
              </a:spcAft>
              <a:buSzPts val="1600"/>
              <a:buChar char="●"/>
              <a:defRPr/>
            </a:lvl7pPr>
            <a:lvl8pPr marL="3657600" lvl="7" indent="-330200" algn="l">
              <a:lnSpc>
                <a:spcPct val="100000"/>
              </a:lnSpc>
              <a:spcBef>
                <a:spcPts val="0"/>
              </a:spcBef>
              <a:spcAft>
                <a:spcPts val="0"/>
              </a:spcAft>
              <a:buSzPts val="1600"/>
              <a:buChar char="○"/>
              <a:defRPr/>
            </a:lvl8pPr>
            <a:lvl9pPr marL="4114800" lvl="8" indent="-330200" algn="l">
              <a:lnSpc>
                <a:spcPct val="100000"/>
              </a:lnSpc>
              <a:spcBef>
                <a:spcPts val="0"/>
              </a:spcBef>
              <a:spcAft>
                <a:spcPts val="0"/>
              </a:spcAft>
              <a:buSzPts val="1600"/>
              <a:buChar char="■"/>
              <a:defRPr/>
            </a:lvl9pPr>
          </a:lstStyle>
          <a:p>
            <a:endParaRPr/>
          </a:p>
        </p:txBody>
      </p:sp>
      <p:sp>
        <p:nvSpPr>
          <p:cNvPr id="98" name="Google Shape;98;p51"/>
          <p:cNvSpPr txBox="1">
            <a:spLocks noGrp="1"/>
          </p:cNvSpPr>
          <p:nvPr>
            <p:ph type="title"/>
          </p:nvPr>
        </p:nvSpPr>
        <p:spPr>
          <a:xfrm>
            <a:off x="440612" y="296619"/>
            <a:ext cx="7886700" cy="536471"/>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b="1">
                <a:solidFill>
                  <a:schemeClr val="accent1"/>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99" name="Google Shape;99;p51"/>
          <p:cNvSpPr txBox="1">
            <a:spLocks noGrp="1"/>
          </p:cNvSpPr>
          <p:nvPr>
            <p:ph type="dt" idx="10"/>
          </p:nvPr>
        </p:nvSpPr>
        <p:spPr>
          <a:xfrm>
            <a:off x="699959" y="4835224"/>
            <a:ext cx="2057400" cy="12695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40"/>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7" name="Google Shape;7;p40"/>
          <p:cNvSpPr txBox="1">
            <a:spLocks noGrp="1"/>
          </p:cNvSpPr>
          <p:nvPr>
            <p:ph type="title"/>
          </p:nvPr>
        </p:nvSpPr>
        <p:spPr>
          <a:xfrm>
            <a:off x="457200" y="1166125"/>
            <a:ext cx="5220300" cy="6831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8" name="Google Shape;8;p40"/>
          <p:cNvSpPr txBox="1">
            <a:spLocks noGrp="1"/>
          </p:cNvSpPr>
          <p:nvPr>
            <p:ph type="body" idx="1"/>
          </p:nvPr>
        </p:nvSpPr>
        <p:spPr>
          <a:xfrm>
            <a:off x="1069625" y="1958050"/>
            <a:ext cx="4608300" cy="26184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600"/>
              </a:spcBef>
              <a:spcAft>
                <a:spcPts val="0"/>
              </a:spcAft>
              <a:buClr>
                <a:schemeClr val="lt2"/>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0"/>
              </a:spcBef>
              <a:spcAft>
                <a:spcPts val="0"/>
              </a:spcAft>
              <a:buClr>
                <a:schemeClr val="lt2"/>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0"/>
              </a:spcBef>
              <a:spcAft>
                <a:spcPts val="0"/>
              </a:spcAft>
              <a:buClr>
                <a:schemeClr val="lt2"/>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0"/>
              </a:spcBef>
              <a:spcAft>
                <a:spcPts val="0"/>
              </a:spcAft>
              <a:buClr>
                <a:srgbClr val="CCCCCC"/>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0"/>
              </a:spcBef>
              <a:spcAft>
                <a:spcPts val="0"/>
              </a:spcAft>
              <a:buClr>
                <a:srgbClr val="CCCCCC"/>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0"/>
              </a:spcBef>
              <a:spcAft>
                <a:spcPts val="0"/>
              </a:spcAft>
              <a:buClr>
                <a:srgbClr val="CCCCCC"/>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0"/>
              </a:spcBef>
              <a:spcAft>
                <a:spcPts val="0"/>
              </a:spcAft>
              <a:buClr>
                <a:srgbClr val="CCCCCC"/>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0"/>
              </a:spcBef>
              <a:spcAft>
                <a:spcPts val="0"/>
              </a:spcAft>
              <a:buClr>
                <a:srgbClr val="CCCCCC"/>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0"/>
              </a:spcBef>
              <a:spcAft>
                <a:spcPts val="0"/>
              </a:spcAft>
              <a:buClr>
                <a:srgbClr val="CCCCCC"/>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customXml" Target="../ink/ink1.xml"/><Relationship Id="rId4" Type="http://schemas.openxmlformats.org/officeDocument/2006/relationships/image" Target="../media/image52.jpg"/></Relationships>
</file>

<file path=ppt/slides/_rels/slide3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3.xml"/><Relationship Id="rId7"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8.emf"/><Relationship Id="rId4" Type="http://schemas.openxmlformats.org/officeDocument/2006/relationships/tags" Target="../tags/tag4.xml"/><Relationship Id="rId9" Type="http://schemas.openxmlformats.org/officeDocument/2006/relationships/image" Target="../media/image7.emf"/></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
          <p:cNvSpPr txBox="1">
            <a:spLocks noGrp="1"/>
          </p:cNvSpPr>
          <p:nvPr>
            <p:ph type="ctrTitle"/>
          </p:nvPr>
        </p:nvSpPr>
        <p:spPr>
          <a:xfrm>
            <a:off x="2211600" y="1991850"/>
            <a:ext cx="4720800" cy="1159800"/>
          </a:xfrm>
          <a:prstGeom prst="rect">
            <a:avLst/>
          </a:prstGeom>
          <a:noFill/>
          <a:ln>
            <a:noFill/>
          </a:ln>
          <a:effectLst>
            <a:outerShdw blurRad="85725" dist="19050" dir="5400000" algn="bl" rotWithShape="0">
              <a:srgbClr val="000000">
                <a:alpha val="9803"/>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US"/>
              <a:t>Diplomatura Ciencia de Datos</a:t>
            </a:r>
            <a:endParaRPr/>
          </a:p>
          <a:p>
            <a:pPr marL="0" lvl="0" indent="0" algn="ctr" rtl="0">
              <a:lnSpc>
                <a:spcPct val="100000"/>
              </a:lnSpc>
              <a:spcBef>
                <a:spcPts val="0"/>
              </a:spcBef>
              <a:spcAft>
                <a:spcPts val="0"/>
              </a:spcAft>
              <a:buSzPts val="5200"/>
              <a:buNone/>
            </a:pPr>
            <a:r>
              <a:rPr lang="en-US" sz="3000"/>
              <a:t>Módulo 4 - Big Data</a:t>
            </a:r>
            <a:endParaRPr sz="3000"/>
          </a:p>
        </p:txBody>
      </p:sp>
      <p:pic>
        <p:nvPicPr>
          <p:cNvPr id="3" name="Graphic 2" descr="Binary with solid fill">
            <a:extLst>
              <a:ext uri="{FF2B5EF4-FFF2-40B4-BE49-F238E27FC236}">
                <a16:creationId xmlns:a16="http://schemas.microsoft.com/office/drawing/2014/main" id="{2A9D3E57-9F42-413B-8C1A-BB5EDA27C5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0967" y="856391"/>
            <a:ext cx="1135459" cy="11354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1"/>
          <p:cNvSpPr txBox="1">
            <a:spLocks noGrp="1"/>
          </p:cNvSpPr>
          <p:nvPr>
            <p:ph type="title"/>
          </p:nvPr>
        </p:nvSpPr>
        <p:spPr>
          <a:xfrm>
            <a:off x="62346" y="339538"/>
            <a:ext cx="1801091" cy="261148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2100" dirty="0"/>
              <a:t>Landscape</a:t>
            </a:r>
            <a:br>
              <a:rPr lang="en-US" sz="2100" dirty="0"/>
            </a:br>
            <a:r>
              <a:rPr lang="en-US" sz="2100" dirty="0" err="1"/>
              <a:t>Completo</a:t>
            </a:r>
            <a:br>
              <a:rPr lang="en-US" sz="2100" dirty="0"/>
            </a:br>
            <a:br>
              <a:rPr lang="en-US" sz="2100" dirty="0"/>
            </a:br>
            <a:r>
              <a:rPr lang="en-US" sz="2100" dirty="0"/>
              <a:t>Big Data</a:t>
            </a:r>
            <a:br>
              <a:rPr lang="en-US" sz="2100" dirty="0"/>
            </a:br>
            <a:br>
              <a:rPr lang="en-US" sz="2100" dirty="0"/>
            </a:br>
            <a:r>
              <a:rPr lang="en-US" sz="4000" dirty="0">
                <a:solidFill>
                  <a:srgbClr val="FFC000"/>
                </a:solidFill>
                <a:latin typeface="Arial"/>
                <a:ea typeface="Arial"/>
                <a:cs typeface="Arial"/>
                <a:sym typeface="Arial"/>
              </a:rPr>
              <a:t>2012</a:t>
            </a:r>
            <a:endParaRPr sz="4000" dirty="0">
              <a:solidFill>
                <a:srgbClr val="FFC000"/>
              </a:solidFill>
              <a:latin typeface="Arial"/>
              <a:ea typeface="Arial"/>
              <a:cs typeface="Arial"/>
              <a:sym typeface="Arial"/>
            </a:endParaRPr>
          </a:p>
        </p:txBody>
      </p:sp>
      <p:pic>
        <p:nvPicPr>
          <p:cNvPr id="6" name="Imagen 6">
            <a:extLst>
              <a:ext uri="{FF2B5EF4-FFF2-40B4-BE49-F238E27FC236}">
                <a16:creationId xmlns:a16="http://schemas.microsoft.com/office/drawing/2014/main" id="{F39EEAE5-D412-4360-9DD7-F2BFC64972D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90800" y="126763"/>
            <a:ext cx="6553200" cy="48899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3">
            <a:extLst>
              <a:ext uri="{FF2B5EF4-FFF2-40B4-BE49-F238E27FC236}">
                <a16:creationId xmlns:a16="http://schemas.microsoft.com/office/drawing/2014/main" id="{B3E842BC-33D5-3A41-9810-D6EAB95BEFC5}"/>
              </a:ext>
            </a:extLst>
          </p:cNvPr>
          <p:cNvSpPr txBox="1">
            <a:spLocks/>
          </p:cNvSpPr>
          <p:nvPr/>
        </p:nvSpPr>
        <p:spPr>
          <a:xfrm>
            <a:off x="62346" y="339538"/>
            <a:ext cx="1801091" cy="2611480"/>
          </a:xfrm>
          <a:prstGeom prst="rect">
            <a:avLst/>
          </a:prstGeom>
        </p:spPr>
        <p:txBody>
          <a:bodyPr vert="horz" lIns="68580" tIns="34290" rIns="68580" bIns="3429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100" b="1" dirty="0">
                <a:solidFill>
                  <a:schemeClr val="tx1"/>
                </a:solidFill>
              </a:rPr>
              <a:t>Landscape</a:t>
            </a:r>
            <a:br>
              <a:rPr lang="en-US" sz="2100" b="1" dirty="0">
                <a:solidFill>
                  <a:schemeClr val="tx1"/>
                </a:solidFill>
              </a:rPr>
            </a:br>
            <a:r>
              <a:rPr lang="en-US" sz="2100" b="1" dirty="0" err="1">
                <a:solidFill>
                  <a:schemeClr val="tx1"/>
                </a:solidFill>
              </a:rPr>
              <a:t>Completo</a:t>
            </a:r>
            <a:br>
              <a:rPr lang="en-US" sz="2100" b="1" dirty="0">
                <a:solidFill>
                  <a:schemeClr val="tx1"/>
                </a:solidFill>
              </a:rPr>
            </a:br>
            <a:br>
              <a:rPr lang="en-US" sz="2100" b="1" dirty="0">
                <a:solidFill>
                  <a:schemeClr val="tx1"/>
                </a:solidFill>
              </a:rPr>
            </a:br>
            <a:r>
              <a:rPr lang="en-US" sz="2100" b="1" dirty="0">
                <a:solidFill>
                  <a:schemeClr val="tx1"/>
                </a:solidFill>
              </a:rPr>
              <a:t>Big Data</a:t>
            </a:r>
            <a:endParaRPr lang="es-AR" sz="4000" b="1" dirty="0">
              <a:solidFill>
                <a:schemeClr val="tx1"/>
              </a:solidFill>
              <a:latin typeface="+mn-lt"/>
              <a:ea typeface="+mn-ea"/>
              <a:cs typeface="+mn-cs"/>
            </a:endParaRPr>
          </a:p>
        </p:txBody>
      </p:sp>
      <p:sp>
        <p:nvSpPr>
          <p:cNvPr id="12" name="CuadroTexto 11">
            <a:extLst>
              <a:ext uri="{FF2B5EF4-FFF2-40B4-BE49-F238E27FC236}">
                <a16:creationId xmlns:a16="http://schemas.microsoft.com/office/drawing/2014/main" id="{EB1349EF-46ED-F943-AAC1-D937AD9A29A6}"/>
              </a:ext>
            </a:extLst>
          </p:cNvPr>
          <p:cNvSpPr txBox="1"/>
          <p:nvPr/>
        </p:nvSpPr>
        <p:spPr>
          <a:xfrm>
            <a:off x="149282" y="2156251"/>
            <a:ext cx="1627217" cy="707886"/>
          </a:xfrm>
          <a:prstGeom prst="rect">
            <a:avLst/>
          </a:prstGeom>
          <a:noFill/>
        </p:spPr>
        <p:txBody>
          <a:bodyPr wrap="square" rtlCol="0">
            <a:spAutoFit/>
          </a:bodyPr>
          <a:lstStyle/>
          <a:p>
            <a:r>
              <a:rPr lang="es-419" sz="4000" b="1" dirty="0">
                <a:solidFill>
                  <a:srgbClr val="FFC000"/>
                </a:solidFill>
              </a:rPr>
              <a:t>2017</a:t>
            </a:r>
          </a:p>
        </p:txBody>
      </p:sp>
      <p:pic>
        <p:nvPicPr>
          <p:cNvPr id="5122" name="Picture 2">
            <a:extLst>
              <a:ext uri="{FF2B5EF4-FFF2-40B4-BE49-F238E27FC236}">
                <a16:creationId xmlns:a16="http://schemas.microsoft.com/office/drawing/2014/main" id="{983ED8F9-DC2C-9C41-A095-F25702AAD2D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99010" y="0"/>
            <a:ext cx="754499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72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2050" name="Picture 2" descr="Red Hot: The 2021 Machine Learning, AI and Data (MAD) Landscape – Matt Turck">
            <a:extLst>
              <a:ext uri="{FF2B5EF4-FFF2-40B4-BE49-F238E27FC236}">
                <a16:creationId xmlns:a16="http://schemas.microsoft.com/office/drawing/2014/main" id="{A43A66DA-28F8-4069-B75B-75CF13377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7" y="436460"/>
            <a:ext cx="9101224" cy="4707040"/>
          </a:xfrm>
          <a:prstGeom prst="rect">
            <a:avLst/>
          </a:prstGeom>
          <a:noFill/>
          <a:extLst>
            <a:ext uri="{909E8E84-426E-40DD-AFC4-6F175D3DCCD1}">
              <a14:hiddenFill xmlns:a14="http://schemas.microsoft.com/office/drawing/2010/main">
                <a:solidFill>
                  <a:srgbClr val="FFFFFF"/>
                </a:solidFill>
              </a14:hiddenFill>
            </a:ext>
          </a:extLst>
        </p:spPr>
      </p:pic>
      <p:sp>
        <p:nvSpPr>
          <p:cNvPr id="336" name="Google Shape;336;p21"/>
          <p:cNvSpPr txBox="1">
            <a:spLocks noGrp="1"/>
          </p:cNvSpPr>
          <p:nvPr>
            <p:ph type="title"/>
          </p:nvPr>
        </p:nvSpPr>
        <p:spPr>
          <a:xfrm>
            <a:off x="62346" y="1"/>
            <a:ext cx="7779327" cy="143163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2100" dirty="0"/>
              <a:t>Landscape </a:t>
            </a:r>
            <a:r>
              <a:rPr lang="en-US" sz="2100" dirty="0" err="1"/>
              <a:t>Completo</a:t>
            </a:r>
            <a:r>
              <a:rPr lang="en-US" sz="2100" dirty="0"/>
              <a:t> Big Data (MAD)</a:t>
            </a:r>
            <a:br>
              <a:rPr lang="en-US" sz="2100" dirty="0"/>
            </a:br>
            <a:br>
              <a:rPr lang="en-US" sz="2100" dirty="0"/>
            </a:br>
            <a:r>
              <a:rPr lang="en-US" sz="4000" dirty="0">
                <a:solidFill>
                  <a:srgbClr val="002060"/>
                </a:solidFill>
                <a:latin typeface="Arial"/>
                <a:ea typeface="Arial"/>
                <a:cs typeface="Arial"/>
                <a:sym typeface="Arial"/>
              </a:rPr>
              <a:t>2021</a:t>
            </a:r>
            <a:endParaRPr sz="4000" dirty="0">
              <a:solidFill>
                <a:srgbClr val="002060"/>
              </a:solidFill>
              <a:latin typeface="Arial"/>
              <a:ea typeface="Arial"/>
              <a:cs typeface="Arial"/>
              <a:sym typeface="Arial"/>
            </a:endParaRPr>
          </a:p>
        </p:txBody>
      </p:sp>
      <p:pic>
        <p:nvPicPr>
          <p:cNvPr id="338" name="Google Shape;338;p21" descr="Image result for what to choose"/>
          <p:cNvPicPr preferRelativeResize="0"/>
          <p:nvPr/>
        </p:nvPicPr>
        <p:blipFill rotWithShape="1">
          <a:blip r:embed="rId4">
            <a:alphaModFix/>
          </a:blip>
          <a:srcRect/>
          <a:stretch/>
        </p:blipFill>
        <p:spPr>
          <a:xfrm rot="21202139">
            <a:off x="7198945" y="3702136"/>
            <a:ext cx="1725126" cy="1088531"/>
          </a:xfrm>
          <a:prstGeom prst="rect">
            <a:avLst/>
          </a:prstGeom>
          <a:noFill/>
          <a:ln>
            <a:noFill/>
          </a:ln>
        </p:spPr>
      </p:pic>
    </p:spTree>
    <p:extLst>
      <p:ext uri="{BB962C8B-B14F-4D97-AF65-F5344CB8AC3E}">
        <p14:creationId xmlns:p14="http://schemas.microsoft.com/office/powerpoint/2010/main" val="1667206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
          <p:cNvSpPr txBox="1">
            <a:spLocks noGrp="1"/>
          </p:cNvSpPr>
          <p:nvPr>
            <p:ph type="title"/>
          </p:nvPr>
        </p:nvSpPr>
        <p:spPr>
          <a:xfrm>
            <a:off x="457200" y="1166125"/>
            <a:ext cx="5220300" cy="683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a:t>Historia</a:t>
            </a:r>
            <a:endParaRPr/>
          </a:p>
        </p:txBody>
      </p:sp>
      <p:sp>
        <p:nvSpPr>
          <p:cNvPr id="193" name="Google Shape;193;p4"/>
          <p:cNvSpPr txBox="1">
            <a:spLocks noGrp="1"/>
          </p:cNvSpPr>
          <p:nvPr>
            <p:ph type="body" idx="1"/>
          </p:nvPr>
        </p:nvSpPr>
        <p:spPr>
          <a:xfrm>
            <a:off x="1069625" y="1958050"/>
            <a:ext cx="5599200" cy="2618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600"/>
              <a:buNone/>
            </a:pPr>
            <a:r>
              <a:rPr lang="en-US"/>
              <a:t>Acceso a datos mediante Programas </a:t>
            </a:r>
            <a:endParaRPr/>
          </a:p>
          <a:p>
            <a:pPr marL="457200" lvl="0" indent="-330200" algn="l" rtl="0">
              <a:lnSpc>
                <a:spcPct val="100000"/>
              </a:lnSpc>
              <a:spcBef>
                <a:spcPts val="600"/>
              </a:spcBef>
              <a:spcAft>
                <a:spcPts val="0"/>
              </a:spcAft>
              <a:buSzPts val="1600"/>
              <a:buChar char="●"/>
            </a:pPr>
            <a:r>
              <a:rPr lang="en-US"/>
              <a:t>Custom Programs and Punch Cards</a:t>
            </a:r>
            <a:endParaRPr/>
          </a:p>
          <a:p>
            <a:pPr marL="457200" lvl="0" indent="-330200" algn="l" rtl="0">
              <a:lnSpc>
                <a:spcPct val="100000"/>
              </a:lnSpc>
              <a:spcBef>
                <a:spcPts val="0"/>
              </a:spcBef>
              <a:spcAft>
                <a:spcPts val="0"/>
              </a:spcAft>
              <a:buSzPts val="1600"/>
              <a:buChar char="●"/>
            </a:pPr>
            <a:r>
              <a:rPr lang="en-US"/>
              <a:t>Assembly</a:t>
            </a:r>
            <a:endParaRPr/>
          </a:p>
          <a:p>
            <a:pPr marL="457200" lvl="0" indent="-330200" algn="l" rtl="0">
              <a:lnSpc>
                <a:spcPct val="100000"/>
              </a:lnSpc>
              <a:spcBef>
                <a:spcPts val="0"/>
              </a:spcBef>
              <a:spcAft>
                <a:spcPts val="0"/>
              </a:spcAft>
              <a:buSzPts val="1600"/>
              <a:buChar char="●"/>
            </a:pPr>
            <a:r>
              <a:rPr lang="en-US"/>
              <a:t>Fortran / C / Java</a:t>
            </a:r>
            <a:endParaRPr/>
          </a:p>
          <a:p>
            <a:pPr marL="0" lvl="0" indent="0" algn="l" rtl="0">
              <a:lnSpc>
                <a:spcPct val="100000"/>
              </a:lnSpc>
              <a:spcBef>
                <a:spcPts val="600"/>
              </a:spcBef>
              <a:spcAft>
                <a:spcPts val="0"/>
              </a:spcAft>
              <a:buSzPts val="1600"/>
              <a:buNone/>
            </a:pPr>
            <a:endParaRPr/>
          </a:p>
          <a:p>
            <a:pPr marL="0" lvl="0" indent="0" algn="l" rtl="0">
              <a:lnSpc>
                <a:spcPct val="100000"/>
              </a:lnSpc>
              <a:spcBef>
                <a:spcPts val="600"/>
              </a:spcBef>
              <a:spcAft>
                <a:spcPts val="0"/>
              </a:spcAft>
              <a:buSzPts val="1600"/>
              <a:buNone/>
            </a:pPr>
            <a:r>
              <a:rPr lang="en-US"/>
              <a:t>Acceso a Datos mediante SQL (Programmers &amp; Business Users)</a:t>
            </a:r>
            <a:endParaRPr/>
          </a:p>
          <a:p>
            <a:pPr marL="457200" lvl="0" indent="-330200" algn="l" rtl="0">
              <a:lnSpc>
                <a:spcPct val="100000"/>
              </a:lnSpc>
              <a:spcBef>
                <a:spcPts val="600"/>
              </a:spcBef>
              <a:spcAft>
                <a:spcPts val="0"/>
              </a:spcAft>
              <a:buSzPts val="1600"/>
              <a:buChar char="●"/>
            </a:pPr>
            <a:r>
              <a:rPr lang="en-US"/>
              <a:t>Relational Database (Transactional)</a:t>
            </a:r>
            <a:endParaRPr/>
          </a:p>
        </p:txBody>
      </p:sp>
      <p:sp>
        <p:nvSpPr>
          <p:cNvPr id="194" name="Google Shape;194;p4"/>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13</a:t>
            </a:fld>
            <a:endParaRPr/>
          </a:p>
        </p:txBody>
      </p:sp>
      <p:pic>
        <p:nvPicPr>
          <p:cNvPr id="195" name="Google Shape;195;p4"/>
          <p:cNvPicPr preferRelativeResize="0"/>
          <p:nvPr/>
        </p:nvPicPr>
        <p:blipFill rotWithShape="1">
          <a:blip r:embed="rId3">
            <a:alphaModFix/>
          </a:blip>
          <a:srcRect t="2843" b="3592"/>
          <a:stretch/>
        </p:blipFill>
        <p:spPr>
          <a:xfrm>
            <a:off x="6554800" y="1228950"/>
            <a:ext cx="2633700" cy="2575500"/>
          </a:xfrm>
          <a:prstGeom prst="ellipse">
            <a:avLst/>
          </a:prstGeom>
          <a:noFill/>
          <a:ln>
            <a:noFill/>
          </a:ln>
        </p:spPr>
      </p:pic>
    </p:spTree>
    <p:extLst>
      <p:ext uri="{BB962C8B-B14F-4D97-AF65-F5344CB8AC3E}">
        <p14:creationId xmlns:p14="http://schemas.microsoft.com/office/powerpoint/2010/main" val="2866702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2"/>
          <p:cNvSpPr txBox="1">
            <a:spLocks noGrp="1"/>
          </p:cNvSpPr>
          <p:nvPr>
            <p:ph type="title"/>
          </p:nvPr>
        </p:nvSpPr>
        <p:spPr>
          <a:xfrm>
            <a:off x="514351" y="457201"/>
            <a:ext cx="7598569" cy="10922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3600"/>
              <a:buNone/>
            </a:pPr>
            <a:r>
              <a:rPr lang="en-US"/>
              <a:t>En el inicio…</a:t>
            </a:r>
            <a:endParaRPr/>
          </a:p>
        </p:txBody>
      </p:sp>
      <p:grpSp>
        <p:nvGrpSpPr>
          <p:cNvPr id="346" name="Google Shape;346;p22"/>
          <p:cNvGrpSpPr/>
          <p:nvPr/>
        </p:nvGrpSpPr>
        <p:grpSpPr>
          <a:xfrm>
            <a:off x="544884" y="1814100"/>
            <a:ext cx="7537500" cy="2520000"/>
            <a:chOff x="30534" y="9299"/>
            <a:chExt cx="7537500" cy="2520000"/>
          </a:xfrm>
        </p:grpSpPr>
        <p:sp>
          <p:nvSpPr>
            <p:cNvPr id="347" name="Google Shape;347;p22"/>
            <p:cNvSpPr/>
            <p:nvPr/>
          </p:nvSpPr>
          <p:spPr>
            <a:xfrm>
              <a:off x="469284" y="9299"/>
              <a:ext cx="1372500" cy="1372500"/>
            </a:xfrm>
            <a:prstGeom prst="round2DiagRect">
              <a:avLst>
                <a:gd name="adj1" fmla="val 29727"/>
                <a:gd name="adj2" fmla="val 0"/>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2"/>
            <p:cNvSpPr/>
            <p:nvPr/>
          </p:nvSpPr>
          <p:spPr>
            <a:xfrm>
              <a:off x="761784" y="301799"/>
              <a:ext cx="787500" cy="7875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2"/>
            <p:cNvSpPr/>
            <p:nvPr/>
          </p:nvSpPr>
          <p:spPr>
            <a:xfrm>
              <a:off x="30534" y="1809299"/>
              <a:ext cx="225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txBox="1"/>
            <p:nvPr/>
          </p:nvSpPr>
          <p:spPr>
            <a:xfrm>
              <a:off x="30534" y="1809299"/>
              <a:ext cx="225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MAINFRAMES Y SISTEMAS OPERACIONALES</a:t>
              </a:r>
              <a:endParaRPr/>
            </a:p>
          </p:txBody>
        </p:sp>
        <p:sp>
          <p:nvSpPr>
            <p:cNvPr id="351" name="Google Shape;351;p22"/>
            <p:cNvSpPr/>
            <p:nvPr/>
          </p:nvSpPr>
          <p:spPr>
            <a:xfrm>
              <a:off x="3113034" y="9299"/>
              <a:ext cx="1372500" cy="1372500"/>
            </a:xfrm>
            <a:prstGeom prst="round2DiagRect">
              <a:avLst>
                <a:gd name="adj1" fmla="val 29727"/>
                <a:gd name="adj2" fmla="val 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2"/>
            <p:cNvSpPr/>
            <p:nvPr/>
          </p:nvSpPr>
          <p:spPr>
            <a:xfrm>
              <a:off x="3405534" y="301799"/>
              <a:ext cx="787500" cy="7875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a:off x="2674284" y="1809299"/>
              <a:ext cx="225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txBox="1"/>
            <p:nvPr/>
          </p:nvSpPr>
          <p:spPr>
            <a:xfrm>
              <a:off x="2674284" y="1809299"/>
              <a:ext cx="225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NECESIDAD DE ANALIZAR LO QUE PASÓ</a:t>
              </a:r>
              <a:endParaRPr/>
            </a:p>
          </p:txBody>
        </p:sp>
        <p:sp>
          <p:nvSpPr>
            <p:cNvPr id="355" name="Google Shape;355;p22"/>
            <p:cNvSpPr/>
            <p:nvPr/>
          </p:nvSpPr>
          <p:spPr>
            <a:xfrm>
              <a:off x="5756784" y="9299"/>
              <a:ext cx="1372500" cy="1372500"/>
            </a:xfrm>
            <a:prstGeom prst="round2DiagRect">
              <a:avLst>
                <a:gd name="adj1" fmla="val 29727"/>
                <a:gd name="adj2" fmla="val 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6049284" y="301799"/>
              <a:ext cx="787500" cy="7875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5318034" y="1809299"/>
              <a:ext cx="225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txBox="1"/>
            <p:nvPr/>
          </p:nvSpPr>
          <p:spPr>
            <a:xfrm>
              <a:off x="5318034" y="1809299"/>
              <a:ext cx="225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PLATAFORMAS COSTOSAS</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Picture 1"/>
          <p:cNvPicPr>
            <a:picLocks noChangeAspect="1"/>
          </p:cNvPicPr>
          <p:nvPr/>
        </p:nvPicPr>
        <p:blipFill rotWithShape="1">
          <a:blip r:embed="rId3" cstate="email">
            <a:extLst>
              <a:ext uri="{28A0092B-C50C-407E-A947-70E740481C1C}">
                <a14:useLocalDpi xmlns:a14="http://schemas.microsoft.com/office/drawing/2010/main"/>
              </a:ext>
            </a:extLst>
          </a:blip>
          <a:srcRect t="11647"/>
          <a:stretch/>
        </p:blipFill>
        <p:spPr bwMode="auto">
          <a:xfrm>
            <a:off x="1101924" y="1211367"/>
            <a:ext cx="6961726" cy="27239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p:cNvSpPr>
            <a:spLocks noGrp="1"/>
          </p:cNvSpPr>
          <p:nvPr>
            <p:ph type="title"/>
          </p:nvPr>
        </p:nvSpPr>
        <p:spPr>
          <a:xfrm>
            <a:off x="282014" y="593470"/>
            <a:ext cx="7781636" cy="683100"/>
          </a:xfrm>
        </p:spPr>
        <p:txBody>
          <a:bodyPr/>
          <a:lstStyle/>
          <a:p>
            <a:r>
              <a:rPr lang="es-AR" dirty="0"/>
              <a:t>Evolución en los Sistemas de Información</a:t>
            </a:r>
          </a:p>
        </p:txBody>
      </p:sp>
      <p:pic>
        <p:nvPicPr>
          <p:cNvPr id="5" name="Picture 2" descr="C:\Users\SB250066\Documents\Teradata\UP\Evolución de la tecnología.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rot="20715699">
            <a:off x="2291949" y="1814072"/>
            <a:ext cx="5102881" cy="2625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997585"/>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148481"/>
                                        </p:tgtEl>
                                        <p:attrNameLst>
                                          <p:attrName>style.visibility</p:attrName>
                                        </p:attrNameLst>
                                      </p:cBhvr>
                                      <p:to>
                                        <p:strVal val="visible"/>
                                      </p:to>
                                    </p:set>
                                    <p:animEffect transition="in" filter="wipe(up)">
                                      <p:cBhvr>
                                        <p:cTn id="7" dur="500"/>
                                        <p:tgtEl>
                                          <p:spTgt spid="1484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B742F2-86D7-4E43-9AB5-0533B6CFD893}"/>
              </a:ext>
            </a:extLst>
          </p:cNvPr>
          <p:cNvSpPr>
            <a:spLocks noGrp="1"/>
          </p:cNvSpPr>
          <p:nvPr>
            <p:ph type="title"/>
          </p:nvPr>
        </p:nvSpPr>
        <p:spPr>
          <a:xfrm>
            <a:off x="457199" y="1166125"/>
            <a:ext cx="4890655" cy="683100"/>
          </a:xfrm>
        </p:spPr>
        <p:txBody>
          <a:bodyPr wrap="square" anchor="b">
            <a:normAutofit/>
          </a:bodyPr>
          <a:lstStyle/>
          <a:p>
            <a:pPr>
              <a:lnSpc>
                <a:spcPct val="90000"/>
              </a:lnSpc>
            </a:pPr>
            <a:r>
              <a:rPr lang="en-US" sz="3300" dirty="0" err="1"/>
              <a:t>Arquitecturas</a:t>
            </a:r>
            <a:r>
              <a:rPr lang="en-US" sz="3300" dirty="0"/>
              <a:t> de </a:t>
            </a:r>
            <a:r>
              <a:rPr lang="en-US" sz="3300" dirty="0" err="1"/>
              <a:t>Datos</a:t>
            </a:r>
            <a:endParaRPr lang="en-US" sz="3300" dirty="0"/>
          </a:p>
        </p:txBody>
      </p:sp>
      <p:sp>
        <p:nvSpPr>
          <p:cNvPr id="4" name="Slide Number Placeholder 3">
            <a:extLst>
              <a:ext uri="{FF2B5EF4-FFF2-40B4-BE49-F238E27FC236}">
                <a16:creationId xmlns:a16="http://schemas.microsoft.com/office/drawing/2014/main" id="{0298BFA9-3CF4-41D0-B896-D658265EF87E}"/>
              </a:ext>
            </a:extLst>
          </p:cNvPr>
          <p:cNvSpPr>
            <a:spLocks noGrp="1"/>
          </p:cNvSpPr>
          <p:nvPr>
            <p:ph type="sldNum" idx="12"/>
          </p:nvPr>
        </p:nvSpPr>
        <p:spPr>
          <a:xfrm>
            <a:off x="8555875" y="4576450"/>
            <a:ext cx="435600" cy="435600"/>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16</a:t>
            </a:fld>
            <a:endParaRPr lang="en-US"/>
          </a:p>
        </p:txBody>
      </p:sp>
      <p:pic>
        <p:nvPicPr>
          <p:cNvPr id="3" name="Picture 2" descr="Worker with protective gear looking up at construction site">
            <a:extLst>
              <a:ext uri="{FF2B5EF4-FFF2-40B4-BE49-F238E27FC236}">
                <a16:creationId xmlns:a16="http://schemas.microsoft.com/office/drawing/2014/main" id="{8C7F7360-05B8-4075-AC05-5C1CFF7A97B4}"/>
              </a:ext>
            </a:extLst>
          </p:cNvPr>
          <p:cNvPicPr>
            <a:picLocks noChangeAspect="1"/>
          </p:cNvPicPr>
          <p:nvPr/>
        </p:nvPicPr>
        <p:blipFill>
          <a:blip r:embed="rId2"/>
          <a:stretch>
            <a:fillRect/>
          </a:stretch>
        </p:blipFill>
        <p:spPr>
          <a:xfrm>
            <a:off x="5855854" y="1383848"/>
            <a:ext cx="3564575" cy="2375803"/>
          </a:xfrm>
          <a:prstGeom prst="rect">
            <a:avLst/>
          </a:prstGeom>
        </p:spPr>
      </p:pic>
    </p:spTree>
    <p:extLst>
      <p:ext uri="{BB962C8B-B14F-4D97-AF65-F5344CB8AC3E}">
        <p14:creationId xmlns:p14="http://schemas.microsoft.com/office/powerpoint/2010/main" val="2401105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e7604bebd4_0_0"/>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000"/>
              <a:buFont typeface="Arial"/>
              <a:buNone/>
            </a:pPr>
            <a:fld id="{00000000-1234-1234-1234-123412341234}" type="slidenum">
              <a:rPr lang="en-US"/>
              <a:t>17</a:t>
            </a:fld>
            <a:endParaRPr/>
          </a:p>
        </p:txBody>
      </p:sp>
      <p:sp>
        <p:nvSpPr>
          <p:cNvPr id="364" name="Google Shape;364;ge7604bebd4_0_0"/>
          <p:cNvSpPr txBox="1">
            <a:spLocks noGrp="1"/>
          </p:cNvSpPr>
          <p:nvPr>
            <p:ph type="body" idx="4294967295"/>
          </p:nvPr>
        </p:nvSpPr>
        <p:spPr>
          <a:xfrm>
            <a:off x="1752300" y="1380925"/>
            <a:ext cx="5639400" cy="1790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600"/>
              </a:spcBef>
              <a:spcAft>
                <a:spcPts val="0"/>
              </a:spcAft>
              <a:buSzPts val="1600"/>
              <a:buNone/>
            </a:pPr>
            <a:r>
              <a:rPr lang="en-US" sz="1500"/>
              <a:t>“Base de datos </a:t>
            </a:r>
            <a:r>
              <a:rPr lang="en-US" sz="1500" b="1"/>
              <a:t>departamental</a:t>
            </a:r>
            <a:r>
              <a:rPr lang="en-US" sz="1500"/>
              <a:t>, especializada en el almacenamiento de los datos de un </a:t>
            </a:r>
            <a:r>
              <a:rPr lang="en-US" sz="1500" b="1"/>
              <a:t>área de negocio</a:t>
            </a:r>
            <a:r>
              <a:rPr lang="en-US" sz="1500"/>
              <a:t> específica. Se caracteriza por disponer la </a:t>
            </a:r>
            <a:r>
              <a:rPr lang="en-US" sz="1500" b="1"/>
              <a:t>estructura óptima </a:t>
            </a:r>
            <a:r>
              <a:rPr lang="en-US" sz="1500"/>
              <a:t>de datos para analizar la información al </a:t>
            </a:r>
            <a:r>
              <a:rPr lang="en-US" sz="1500" b="1"/>
              <a:t>detalle</a:t>
            </a:r>
            <a:r>
              <a:rPr lang="en-US" sz="1500"/>
              <a:t> desde todas las perspectivas que afecten a los procesos de dicho departamento.”</a:t>
            </a:r>
            <a:endParaRPr/>
          </a:p>
        </p:txBody>
      </p:sp>
      <p:sp>
        <p:nvSpPr>
          <p:cNvPr id="365" name="Google Shape;365;ge7604bebd4_0_0"/>
          <p:cNvSpPr/>
          <p:nvPr/>
        </p:nvSpPr>
        <p:spPr>
          <a:xfrm rot="-624634">
            <a:off x="3846010" y="3056643"/>
            <a:ext cx="4595450" cy="1685533"/>
          </a:xfrm>
          <a:prstGeom prst="roundRect">
            <a:avLst>
              <a:gd name="adj" fmla="val 16667"/>
            </a:avLst>
          </a:prstGeom>
          <a:solidFill>
            <a:srgbClr val="7030A0"/>
          </a:solidFill>
          <a:ln w="25400" cap="flat" cmpd="sng">
            <a:solidFill>
              <a:srgbClr val="343C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dirty="0">
                <a:solidFill>
                  <a:schemeClr val="lt1"/>
                </a:solidFill>
                <a:latin typeface="Arial"/>
                <a:ea typeface="Arial"/>
                <a:cs typeface="Arial"/>
                <a:sym typeface="Arial"/>
              </a:rPr>
              <a:t>A data mart is the access layer of the data warehouse environment that is used to get data out to the users. The data mart is a subset of the data warehouse and is usually oriented to a specific business line or team.  In some deployments, each department or business unit is considered the owner of its data mart including all the hardware, software and data.</a:t>
            </a:r>
            <a:endParaRPr dirty="0"/>
          </a:p>
          <a:p>
            <a:pPr marL="0" marR="0" lvl="0" indent="0" algn="r" rtl="0">
              <a:lnSpc>
                <a:spcPct val="100000"/>
              </a:lnSpc>
              <a:spcBef>
                <a:spcPts val="450"/>
              </a:spcBef>
              <a:spcAft>
                <a:spcPts val="0"/>
              </a:spcAft>
              <a:buNone/>
            </a:pPr>
            <a:r>
              <a:rPr lang="en-US" sz="1200" b="0" i="0" u="none" strike="noStrike" cap="none" dirty="0">
                <a:solidFill>
                  <a:schemeClr val="lt1"/>
                </a:solidFill>
                <a:latin typeface="Arial"/>
                <a:ea typeface="Arial"/>
                <a:cs typeface="Arial"/>
                <a:sym typeface="Arial"/>
              </a:rPr>
              <a:t>Bill </a:t>
            </a:r>
            <a:r>
              <a:rPr lang="en-US" sz="1200" b="0" i="0" u="none" strike="noStrike" cap="none" dirty="0" err="1">
                <a:solidFill>
                  <a:schemeClr val="lt1"/>
                </a:solidFill>
                <a:latin typeface="Arial"/>
                <a:ea typeface="Arial"/>
                <a:cs typeface="Arial"/>
                <a:sym typeface="Arial"/>
              </a:rPr>
              <a:t>Inmod</a:t>
            </a:r>
            <a:endParaRPr sz="1200" b="0" i="0" u="none" strike="noStrike" cap="none" dirty="0">
              <a:solidFill>
                <a:schemeClr val="lt1"/>
              </a:solidFill>
              <a:latin typeface="Arial"/>
              <a:ea typeface="Arial"/>
              <a:cs typeface="Arial"/>
              <a:sym typeface="Arial"/>
            </a:endParaRPr>
          </a:p>
        </p:txBody>
      </p:sp>
      <p:sp>
        <p:nvSpPr>
          <p:cNvPr id="366" name="Google Shape;366;ge7604bebd4_0_0"/>
          <p:cNvSpPr txBox="1">
            <a:spLocks noGrp="1"/>
          </p:cNvSpPr>
          <p:nvPr>
            <p:ph type="title" idx="4294967295"/>
          </p:nvPr>
        </p:nvSpPr>
        <p:spPr>
          <a:xfrm>
            <a:off x="514351" y="497100"/>
            <a:ext cx="8115300" cy="8829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3600"/>
              <a:buNone/>
            </a:pPr>
            <a:r>
              <a:rPr lang="en-US" sz="3300" dirty="0"/>
              <a:t>Data Mart</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9491" y="522862"/>
            <a:ext cx="6460836" cy="570025"/>
          </a:xfrm>
        </p:spPr>
        <p:txBody>
          <a:bodyPr/>
          <a:lstStyle/>
          <a:p>
            <a:r>
              <a:rPr lang="es-AR" dirty="0"/>
              <a:t>Estructura de un </a:t>
            </a:r>
            <a:r>
              <a:rPr lang="es-AR" dirty="0" err="1"/>
              <a:t>Datamart</a:t>
            </a:r>
            <a:endParaRPr lang="es-AR" dirty="0"/>
          </a:p>
        </p:txBody>
      </p:sp>
      <p:pic>
        <p:nvPicPr>
          <p:cNvPr id="5122" name="Picture 2" descr="Related imag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78448" y="1281825"/>
            <a:ext cx="7387105" cy="33325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3DEBAAA-3D11-4322-A26D-0E9807028611}"/>
              </a:ext>
            </a:extLst>
          </p:cNvPr>
          <p:cNvSpPr/>
          <p:nvPr/>
        </p:nvSpPr>
        <p:spPr>
          <a:xfrm>
            <a:off x="1968539" y="1585913"/>
            <a:ext cx="2766011" cy="26917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Arrow: Right 5">
            <a:extLst>
              <a:ext uri="{FF2B5EF4-FFF2-40B4-BE49-F238E27FC236}">
                <a16:creationId xmlns:a16="http://schemas.microsoft.com/office/drawing/2014/main" id="{ADB4E7CD-A738-46FE-896B-09BB2C22B0F9}"/>
              </a:ext>
            </a:extLst>
          </p:cNvPr>
          <p:cNvSpPr/>
          <p:nvPr/>
        </p:nvSpPr>
        <p:spPr>
          <a:xfrm>
            <a:off x="2358482" y="2374025"/>
            <a:ext cx="2090855" cy="1060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Carga y </a:t>
            </a:r>
            <a:r>
              <a:rPr lang="en-US" sz="1050" dirty="0" err="1"/>
              <a:t>Transformación</a:t>
            </a:r>
            <a:endParaRPr lang="en-US" sz="1050" dirty="0"/>
          </a:p>
        </p:txBody>
      </p:sp>
    </p:spTree>
    <p:extLst>
      <p:ext uri="{BB962C8B-B14F-4D97-AF65-F5344CB8AC3E}">
        <p14:creationId xmlns:p14="http://schemas.microsoft.com/office/powerpoint/2010/main" val="1705973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5"/>
          <p:cNvSpPr txBox="1">
            <a:spLocks noGrp="1"/>
          </p:cNvSpPr>
          <p:nvPr>
            <p:ph type="title"/>
          </p:nvPr>
        </p:nvSpPr>
        <p:spPr>
          <a:xfrm>
            <a:off x="514351" y="2481436"/>
            <a:ext cx="7598570" cy="1101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a:t>EL DATAWAREHOUSE</a:t>
            </a:r>
            <a:endParaRPr/>
          </a:p>
        </p:txBody>
      </p:sp>
      <p:sp>
        <p:nvSpPr>
          <p:cNvPr id="384" name="Google Shape;384;p25"/>
          <p:cNvSpPr txBox="1">
            <a:spLocks noGrp="1"/>
          </p:cNvSpPr>
          <p:nvPr>
            <p:ph type="body" idx="1"/>
          </p:nvPr>
        </p:nvSpPr>
        <p:spPr>
          <a:xfrm>
            <a:off x="514349" y="3583036"/>
            <a:ext cx="7598571" cy="645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600"/>
              </a:spcBef>
              <a:spcAft>
                <a:spcPts val="0"/>
              </a:spcAft>
              <a:buSzPts val="1600"/>
              <a:buNone/>
            </a:pPr>
            <a:r>
              <a:rPr lang="en-US"/>
              <a:t>¿ACTUALIDAD O PARTE DE LA HISTORIA?</a:t>
            </a:r>
            <a:endParaRPr/>
          </a:p>
        </p:txBody>
      </p:sp>
      <p:pic>
        <p:nvPicPr>
          <p:cNvPr id="385" name="Google Shape;385;p25"/>
          <p:cNvPicPr preferRelativeResize="0"/>
          <p:nvPr/>
        </p:nvPicPr>
        <p:blipFill>
          <a:blip r:embed="rId3">
            <a:alphaModFix/>
          </a:blip>
          <a:stretch>
            <a:fillRect/>
          </a:stretch>
        </p:blipFill>
        <p:spPr>
          <a:xfrm>
            <a:off x="5543900" y="1366925"/>
            <a:ext cx="3330600" cy="3330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
          <p:cNvSpPr txBox="1">
            <a:spLocks noGrp="1"/>
          </p:cNvSpPr>
          <p:nvPr>
            <p:ph type="subTitle" idx="4294967295"/>
          </p:nvPr>
        </p:nvSpPr>
        <p:spPr>
          <a:xfrm>
            <a:off x="2351800" y="2611500"/>
            <a:ext cx="5202900" cy="101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1100"/>
              <a:buFont typeface="Arial"/>
              <a:buNone/>
            </a:pPr>
            <a:r>
              <a:rPr lang="en-US" sz="2000" b="0" i="1" u="none" strike="noStrike" cap="none">
                <a:solidFill>
                  <a:schemeClr val="dk1"/>
                </a:solidFill>
                <a:latin typeface="Arial"/>
                <a:ea typeface="Arial"/>
                <a:cs typeface="Arial"/>
                <a:sym typeface="Arial"/>
              </a:rPr>
              <a:t>“[...]We are in the middle of a revolution in the way data is stored and processed[...]”</a:t>
            </a:r>
            <a:endParaRPr sz="2000" b="0" i="1" u="none" strike="noStrike" cap="none">
              <a:solidFill>
                <a:schemeClr val="dk1"/>
              </a:solidFill>
              <a:latin typeface="Arial"/>
              <a:ea typeface="Arial"/>
              <a:cs typeface="Arial"/>
              <a:sym typeface="Arial"/>
            </a:endParaRPr>
          </a:p>
        </p:txBody>
      </p:sp>
      <p:sp>
        <p:nvSpPr>
          <p:cNvPr id="177" name="Google Shape;177;p2"/>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2</a:t>
            </a:fld>
            <a:endParaRPr/>
          </a:p>
        </p:txBody>
      </p:sp>
      <p:pic>
        <p:nvPicPr>
          <p:cNvPr id="178" name="Google Shape;178;p2"/>
          <p:cNvPicPr preferRelativeResize="0"/>
          <p:nvPr/>
        </p:nvPicPr>
        <p:blipFill rotWithShape="1">
          <a:blip r:embed="rId3">
            <a:alphaModFix/>
          </a:blip>
          <a:srcRect l="22318" r="13289"/>
          <a:stretch/>
        </p:blipFill>
        <p:spPr>
          <a:xfrm>
            <a:off x="1040413" y="798900"/>
            <a:ext cx="1867500" cy="1812600"/>
          </a:xfrm>
          <a:prstGeom prst="ellipse">
            <a:avLst/>
          </a:prstGeom>
          <a:noFill/>
          <a:ln>
            <a:noFill/>
          </a:ln>
        </p:spPr>
      </p:pic>
      <p:sp>
        <p:nvSpPr>
          <p:cNvPr id="179" name="Google Shape;179;p2"/>
          <p:cNvSpPr txBox="1">
            <a:spLocks noGrp="1"/>
          </p:cNvSpPr>
          <p:nvPr>
            <p:ph type="ctrTitle" idx="4294967295"/>
          </p:nvPr>
        </p:nvSpPr>
        <p:spPr>
          <a:xfrm>
            <a:off x="2351802" y="1180475"/>
            <a:ext cx="5427300" cy="1159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3600"/>
              <a:buFont typeface="Arial"/>
              <a:buNone/>
            </a:pPr>
            <a:r>
              <a:rPr lang="en-US" sz="8000" b="1" i="0" u="none" strike="noStrike" cap="none">
                <a:solidFill>
                  <a:schemeClr val="dk1"/>
                </a:solidFill>
                <a:latin typeface="Arial"/>
                <a:ea typeface="Arial"/>
                <a:cs typeface="Arial"/>
                <a:sym typeface="Arial"/>
              </a:rPr>
              <a:t>Big Data?</a:t>
            </a:r>
            <a:endParaRPr sz="8000" b="1" i="0" u="none" strike="noStrike" cap="non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26" descr="http://media.wiley.com/product_data/coverImage300/45/07645994/0764599445.jpg"/>
          <p:cNvPicPr preferRelativeResize="0"/>
          <p:nvPr/>
        </p:nvPicPr>
        <p:blipFill rotWithShape="1">
          <a:blip r:embed="rId3">
            <a:alphaModFix/>
          </a:blip>
          <a:srcRect/>
          <a:stretch/>
        </p:blipFill>
        <p:spPr>
          <a:xfrm rot="368152">
            <a:off x="2897912" y="428917"/>
            <a:ext cx="3348178" cy="428566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e7604bebd4_0_127"/>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t>21</a:t>
            </a:fld>
            <a:endParaRPr/>
          </a:p>
        </p:txBody>
      </p:sp>
      <p:sp>
        <p:nvSpPr>
          <p:cNvPr id="397" name="Google Shape;397;ge7604bebd4_0_127"/>
          <p:cNvSpPr txBox="1">
            <a:spLocks noGrp="1"/>
          </p:cNvSpPr>
          <p:nvPr>
            <p:ph type="body" idx="4294967295"/>
          </p:nvPr>
        </p:nvSpPr>
        <p:spPr>
          <a:xfrm>
            <a:off x="1944600" y="1531948"/>
            <a:ext cx="5254800" cy="1941000"/>
          </a:xfrm>
          <a:prstGeom prst="rect">
            <a:avLst/>
          </a:prstGeom>
          <a:noFill/>
          <a:ln>
            <a:noFill/>
          </a:ln>
        </p:spPr>
        <p:txBody>
          <a:bodyPr spcFirstLastPara="1" wrap="square" lIns="91425" tIns="91425" rIns="91425" bIns="91425" anchor="t" anchorCtr="0">
            <a:normAutofit/>
          </a:bodyPr>
          <a:lstStyle/>
          <a:p>
            <a:pPr marL="457200" lvl="0" indent="-330200" algn="l" rtl="0">
              <a:lnSpc>
                <a:spcPct val="100000"/>
              </a:lnSpc>
              <a:spcBef>
                <a:spcPts val="600"/>
              </a:spcBef>
              <a:spcAft>
                <a:spcPts val="0"/>
              </a:spcAft>
              <a:buSzPts val="1600"/>
              <a:buChar char="￮"/>
            </a:pPr>
            <a:r>
              <a:rPr lang="en-US" sz="1500" dirty="0"/>
              <a:t>“</a:t>
            </a:r>
            <a:r>
              <a:rPr lang="en-US" sz="1500" dirty="0" err="1"/>
              <a:t>Colección</a:t>
            </a:r>
            <a:r>
              <a:rPr lang="en-US" sz="1500" dirty="0"/>
              <a:t> de </a:t>
            </a:r>
            <a:r>
              <a:rPr lang="en-US" sz="1500" dirty="0" err="1"/>
              <a:t>datos</a:t>
            </a:r>
            <a:r>
              <a:rPr lang="en-US" sz="1500" dirty="0"/>
              <a:t> </a:t>
            </a:r>
            <a:r>
              <a:rPr lang="en-US" sz="1500" dirty="0" err="1"/>
              <a:t>orientada</a:t>
            </a:r>
            <a:r>
              <a:rPr lang="en-US" sz="1500" dirty="0"/>
              <a:t> a un </a:t>
            </a:r>
            <a:r>
              <a:rPr lang="en-US" sz="1500" dirty="0" err="1"/>
              <a:t>determinado</a:t>
            </a:r>
            <a:r>
              <a:rPr lang="en-US" sz="1500" dirty="0"/>
              <a:t> </a:t>
            </a:r>
            <a:r>
              <a:rPr lang="en-US" sz="1500" dirty="0" err="1"/>
              <a:t>ámbito</a:t>
            </a:r>
            <a:r>
              <a:rPr lang="en-US" sz="1500" dirty="0"/>
              <a:t> (</a:t>
            </a:r>
            <a:r>
              <a:rPr lang="en-US" sz="1500" b="1" dirty="0" err="1"/>
              <a:t>empresa</a:t>
            </a:r>
            <a:r>
              <a:rPr lang="en-US" sz="1500" b="1" dirty="0"/>
              <a:t>, </a:t>
            </a:r>
            <a:r>
              <a:rPr lang="en-US" sz="1500" b="1" dirty="0" err="1"/>
              <a:t>organización</a:t>
            </a:r>
            <a:r>
              <a:rPr lang="en-US" sz="1500" dirty="0"/>
              <a:t>, etc.), </a:t>
            </a:r>
            <a:r>
              <a:rPr lang="en-US" sz="1500" b="1" dirty="0" err="1"/>
              <a:t>integrado</a:t>
            </a:r>
            <a:r>
              <a:rPr lang="en-US" sz="1500" dirty="0"/>
              <a:t>, </a:t>
            </a:r>
            <a:r>
              <a:rPr lang="en-US" sz="1500" b="1" dirty="0"/>
              <a:t>no </a:t>
            </a:r>
            <a:r>
              <a:rPr lang="en-US" sz="1500" b="1" dirty="0" err="1"/>
              <a:t>volátil</a:t>
            </a:r>
            <a:r>
              <a:rPr lang="en-US" sz="1500" b="1" dirty="0"/>
              <a:t> </a:t>
            </a:r>
            <a:r>
              <a:rPr lang="en-US" sz="1500" dirty="0"/>
              <a:t>y </a:t>
            </a:r>
            <a:r>
              <a:rPr lang="en-US" sz="1500" b="1" dirty="0"/>
              <a:t>variable </a:t>
            </a:r>
            <a:r>
              <a:rPr lang="en-US" sz="1500" b="1" dirty="0" err="1"/>
              <a:t>en</a:t>
            </a:r>
            <a:r>
              <a:rPr lang="en-US" sz="1500" b="1" dirty="0"/>
              <a:t> el </a:t>
            </a:r>
            <a:r>
              <a:rPr lang="en-US" sz="1500" b="1" dirty="0" err="1"/>
              <a:t>tiempo</a:t>
            </a:r>
            <a:r>
              <a:rPr lang="en-US" sz="1500" dirty="0"/>
              <a:t>, que </a:t>
            </a:r>
            <a:r>
              <a:rPr lang="en-US" sz="1500" dirty="0" err="1"/>
              <a:t>ayuda</a:t>
            </a:r>
            <a:r>
              <a:rPr lang="en-US" sz="1500" dirty="0"/>
              <a:t> a la </a:t>
            </a:r>
            <a:r>
              <a:rPr lang="en-US" sz="1500" dirty="0" err="1"/>
              <a:t>toma</a:t>
            </a:r>
            <a:r>
              <a:rPr lang="en-US" sz="1500" dirty="0"/>
              <a:t> de </a:t>
            </a:r>
            <a:r>
              <a:rPr lang="en-US" sz="1500" dirty="0" err="1"/>
              <a:t>decisiones</a:t>
            </a:r>
            <a:r>
              <a:rPr lang="en-US" sz="1500" dirty="0"/>
              <a:t> </a:t>
            </a:r>
            <a:r>
              <a:rPr lang="en-US" sz="1500" dirty="0" err="1"/>
              <a:t>en</a:t>
            </a:r>
            <a:r>
              <a:rPr lang="en-US" sz="1500" dirty="0"/>
              <a:t> la </a:t>
            </a:r>
            <a:r>
              <a:rPr lang="en-US" sz="1500" dirty="0" err="1"/>
              <a:t>entidad</a:t>
            </a:r>
            <a:r>
              <a:rPr lang="en-US" sz="1500" dirty="0"/>
              <a:t> </a:t>
            </a:r>
            <a:r>
              <a:rPr lang="en-US" sz="1500" dirty="0" err="1"/>
              <a:t>en</a:t>
            </a:r>
            <a:r>
              <a:rPr lang="en-US" sz="1500" dirty="0"/>
              <a:t> la que se </a:t>
            </a:r>
            <a:r>
              <a:rPr lang="en-US" sz="1500" dirty="0" err="1"/>
              <a:t>utiliza</a:t>
            </a:r>
            <a:r>
              <a:rPr lang="en-US" sz="1500" dirty="0"/>
              <a:t>”</a:t>
            </a:r>
            <a:endParaRPr dirty="0"/>
          </a:p>
        </p:txBody>
      </p:sp>
      <p:sp>
        <p:nvSpPr>
          <p:cNvPr id="398" name="Google Shape;398;ge7604bebd4_0_127"/>
          <p:cNvSpPr txBox="1">
            <a:spLocks noGrp="1"/>
          </p:cNvSpPr>
          <p:nvPr>
            <p:ph type="title" idx="4294967295"/>
          </p:nvPr>
        </p:nvSpPr>
        <p:spPr>
          <a:xfrm>
            <a:off x="514351" y="497100"/>
            <a:ext cx="8115300" cy="8829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3600"/>
              <a:buNone/>
            </a:pPr>
            <a:r>
              <a:rPr lang="en-US" sz="3300"/>
              <a:t>Definición</a:t>
            </a:r>
            <a:endParaRPr/>
          </a:p>
        </p:txBody>
      </p:sp>
      <p:sp>
        <p:nvSpPr>
          <p:cNvPr id="399" name="Google Shape;399;ge7604bebd4_0_127"/>
          <p:cNvSpPr/>
          <p:nvPr/>
        </p:nvSpPr>
        <p:spPr>
          <a:xfrm rot="-599158">
            <a:off x="4001194" y="2982674"/>
            <a:ext cx="4883890" cy="1653759"/>
          </a:xfrm>
          <a:prstGeom prst="roundRect">
            <a:avLst>
              <a:gd name="adj" fmla="val 16667"/>
            </a:avLst>
          </a:prstGeom>
          <a:solidFill>
            <a:srgbClr val="0070C0"/>
          </a:solidFill>
          <a:ln w="25400" cap="flat" cmpd="sng">
            <a:solidFill>
              <a:srgbClr val="343C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A </a:t>
            </a:r>
            <a:r>
              <a:rPr lang="en-US" sz="1200" b="1" i="0" u="none" strike="noStrike" cap="none">
                <a:solidFill>
                  <a:schemeClr val="lt1"/>
                </a:solidFill>
                <a:latin typeface="Arial"/>
                <a:ea typeface="Arial"/>
                <a:cs typeface="Arial"/>
                <a:sym typeface="Arial"/>
              </a:rPr>
              <a:t>data warehouse</a:t>
            </a:r>
            <a:r>
              <a:rPr lang="en-US" sz="1200" b="0" i="0" u="none" strike="noStrike" cap="none">
                <a:solidFill>
                  <a:schemeClr val="lt1"/>
                </a:solidFill>
                <a:latin typeface="Arial"/>
                <a:ea typeface="Arial"/>
                <a:cs typeface="Arial"/>
                <a:sym typeface="Arial"/>
              </a:rPr>
              <a:t> is a subject-oriented, integrated, time-variant and non-volatile collection of </a:t>
            </a:r>
            <a:r>
              <a:rPr lang="en-US" sz="1200" b="1" i="0" u="none" strike="noStrike" cap="none">
                <a:solidFill>
                  <a:schemeClr val="lt1"/>
                </a:solidFill>
                <a:latin typeface="Arial"/>
                <a:ea typeface="Arial"/>
                <a:cs typeface="Arial"/>
                <a:sym typeface="Arial"/>
              </a:rPr>
              <a:t>data</a:t>
            </a:r>
            <a:r>
              <a:rPr lang="en-US" sz="1200" b="0" i="0" u="none" strike="noStrike" cap="none">
                <a:solidFill>
                  <a:schemeClr val="lt1"/>
                </a:solidFill>
                <a:latin typeface="Arial"/>
                <a:ea typeface="Arial"/>
                <a:cs typeface="Arial"/>
                <a:sym typeface="Arial"/>
              </a:rPr>
              <a:t> in support of management's decision-making process. Subject-Oriented: A </a:t>
            </a:r>
            <a:r>
              <a:rPr lang="en-US" sz="1200" b="1" i="0" u="none" strike="noStrike" cap="none">
                <a:solidFill>
                  <a:schemeClr val="lt1"/>
                </a:solidFill>
                <a:latin typeface="Arial"/>
                <a:ea typeface="Arial"/>
                <a:cs typeface="Arial"/>
                <a:sym typeface="Arial"/>
              </a:rPr>
              <a:t>data warehouse</a:t>
            </a:r>
            <a:r>
              <a:rPr lang="en-US" sz="1200" b="0" i="0" u="none" strike="noStrike" cap="none">
                <a:solidFill>
                  <a:schemeClr val="lt1"/>
                </a:solidFill>
                <a:latin typeface="Arial"/>
                <a:ea typeface="Arial"/>
                <a:cs typeface="Arial"/>
                <a:sym typeface="Arial"/>
              </a:rPr>
              <a:t> can be used to analyze a particular subject area.</a:t>
            </a:r>
            <a:endParaRPr sz="1800"/>
          </a:p>
          <a:p>
            <a:pPr marL="0" marR="0" lvl="0" indent="0" algn="r" rtl="0">
              <a:lnSpc>
                <a:spcPct val="100000"/>
              </a:lnSpc>
              <a:spcBef>
                <a:spcPts val="450"/>
              </a:spcBef>
              <a:spcAft>
                <a:spcPts val="0"/>
              </a:spcAft>
              <a:buNone/>
            </a:pPr>
            <a:r>
              <a:rPr lang="en-US" sz="1200" b="1" i="0" u="none" strike="noStrike" cap="none">
                <a:solidFill>
                  <a:schemeClr val="lt1"/>
                </a:solidFill>
                <a:latin typeface="Arial"/>
                <a:ea typeface="Arial"/>
                <a:cs typeface="Arial"/>
                <a:sym typeface="Arial"/>
              </a:rPr>
              <a:t>Bill Inmon</a:t>
            </a:r>
            <a:endParaRPr sz="1200" b="1" i="0" u="none" strike="noStrike" cap="non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8"/>
          <p:cNvSpPr txBox="1">
            <a:spLocks noGrp="1"/>
          </p:cNvSpPr>
          <p:nvPr>
            <p:ph type="title"/>
          </p:nvPr>
        </p:nvSpPr>
        <p:spPr>
          <a:xfrm>
            <a:off x="361406" y="303977"/>
            <a:ext cx="5220300" cy="683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a:t>OLTP vs OLAP</a:t>
            </a:r>
            <a:endParaRPr/>
          </a:p>
        </p:txBody>
      </p:sp>
      <p:graphicFrame>
        <p:nvGraphicFramePr>
          <p:cNvPr id="405" name="Google Shape;405;p28"/>
          <p:cNvGraphicFramePr/>
          <p:nvPr/>
        </p:nvGraphicFramePr>
        <p:xfrm>
          <a:off x="529542" y="1668281"/>
          <a:ext cx="8157225" cy="2057520"/>
        </p:xfrm>
        <a:graphic>
          <a:graphicData uri="http://schemas.openxmlformats.org/drawingml/2006/table">
            <a:tbl>
              <a:tblPr firstRow="1" bandRow="1">
                <a:noFill/>
                <a:tableStyleId>{A42894D5-5D90-40BE-BE67-4A0CD50E811C}</a:tableStyleId>
              </a:tblPr>
              <a:tblGrid>
                <a:gridCol w="2719075">
                  <a:extLst>
                    <a:ext uri="{9D8B030D-6E8A-4147-A177-3AD203B41FA5}">
                      <a16:colId xmlns:a16="http://schemas.microsoft.com/office/drawing/2014/main" val="20000"/>
                    </a:ext>
                  </a:extLst>
                </a:gridCol>
                <a:gridCol w="2719075">
                  <a:extLst>
                    <a:ext uri="{9D8B030D-6E8A-4147-A177-3AD203B41FA5}">
                      <a16:colId xmlns:a16="http://schemas.microsoft.com/office/drawing/2014/main" val="20001"/>
                    </a:ext>
                  </a:extLst>
                </a:gridCol>
                <a:gridCol w="2719075">
                  <a:extLst>
                    <a:ext uri="{9D8B030D-6E8A-4147-A177-3AD203B41FA5}">
                      <a16:colId xmlns:a16="http://schemas.microsoft.com/office/drawing/2014/main" val="20002"/>
                    </a:ext>
                  </a:extLst>
                </a:gridCol>
              </a:tblGrid>
              <a:tr h="342900">
                <a:tc>
                  <a:txBody>
                    <a:bodyPr/>
                    <a:lstStyle/>
                    <a:p>
                      <a:pPr marL="0" marR="0" lvl="0" indent="0" algn="ctr" rtl="0">
                        <a:lnSpc>
                          <a:spcPct val="100000"/>
                        </a:lnSpc>
                        <a:spcBef>
                          <a:spcPts val="0"/>
                        </a:spcBef>
                        <a:spcAft>
                          <a:spcPts val="0"/>
                        </a:spcAft>
                        <a:buNone/>
                      </a:pPr>
                      <a:r>
                        <a:rPr lang="en-US" sz="1800" u="none" strike="noStrike" cap="none"/>
                        <a:t>OLTP</a:t>
                      </a:r>
                      <a:endParaRPr/>
                    </a:p>
                  </a:txBody>
                  <a:tcPr marL="68575" marR="68575" marT="34300" marB="34300"/>
                </a:tc>
                <a:tc>
                  <a:txBody>
                    <a:bodyPr/>
                    <a:lstStyle/>
                    <a:p>
                      <a:pPr marL="0" marR="0" lvl="0" indent="0" algn="ctr" rtl="0">
                        <a:lnSpc>
                          <a:spcPct val="100000"/>
                        </a:lnSpc>
                        <a:spcBef>
                          <a:spcPts val="0"/>
                        </a:spcBef>
                        <a:spcAft>
                          <a:spcPts val="0"/>
                        </a:spcAft>
                        <a:buNone/>
                      </a:pPr>
                      <a:r>
                        <a:rPr lang="en-US" sz="1800" u="none" strike="noStrike" cap="none"/>
                        <a:t>ATRIBUTO</a:t>
                      </a:r>
                      <a:endParaRPr/>
                    </a:p>
                  </a:txBody>
                  <a:tcPr marL="68575" marR="68575" marT="34300" marB="34300"/>
                </a:tc>
                <a:tc>
                  <a:txBody>
                    <a:bodyPr/>
                    <a:lstStyle/>
                    <a:p>
                      <a:pPr marL="0" marR="0" lvl="0" indent="0" algn="ctr" rtl="0">
                        <a:lnSpc>
                          <a:spcPct val="100000"/>
                        </a:lnSpc>
                        <a:spcBef>
                          <a:spcPts val="0"/>
                        </a:spcBef>
                        <a:spcAft>
                          <a:spcPts val="0"/>
                        </a:spcAft>
                        <a:buNone/>
                      </a:pPr>
                      <a:r>
                        <a:rPr lang="en-US" sz="1800" u="none" strike="noStrike" cap="none"/>
                        <a:t>OLAP/DW</a:t>
                      </a:r>
                      <a:endParaRPr/>
                    </a:p>
                  </a:txBody>
                  <a:tcPr marL="68575" marR="68575" marT="34300" marB="34300"/>
                </a:tc>
                <a:extLst>
                  <a:ext uri="{0D108BD9-81ED-4DB2-BD59-A6C34878D82A}">
                    <a16:rowId xmlns:a16="http://schemas.microsoft.com/office/drawing/2014/main" val="10000"/>
                  </a:ext>
                </a:extLst>
              </a:tr>
              <a:tr h="342900">
                <a:tc>
                  <a:txBody>
                    <a:bodyPr/>
                    <a:lstStyle/>
                    <a:p>
                      <a:pPr marL="0" marR="0" lvl="0" indent="0" algn="ctr" rtl="0">
                        <a:lnSpc>
                          <a:spcPct val="100000"/>
                        </a:lnSpc>
                        <a:spcBef>
                          <a:spcPts val="0"/>
                        </a:spcBef>
                        <a:spcAft>
                          <a:spcPts val="0"/>
                        </a:spcAft>
                        <a:buNone/>
                      </a:pPr>
                      <a:r>
                        <a:rPr lang="en-US" sz="1800" u="none" strike="noStrike" cap="none"/>
                        <a:t>Transaccional</a:t>
                      </a:r>
                      <a:endParaRPr/>
                    </a:p>
                  </a:txBody>
                  <a:tcPr marL="68575" marR="68575" marT="34300" marB="34300"/>
                </a:tc>
                <a:tc>
                  <a:txBody>
                    <a:bodyPr/>
                    <a:lstStyle/>
                    <a:p>
                      <a:pPr marL="0" marR="0" lvl="0" indent="0" algn="ctr" rtl="0">
                        <a:lnSpc>
                          <a:spcPct val="100000"/>
                        </a:lnSpc>
                        <a:spcBef>
                          <a:spcPts val="0"/>
                        </a:spcBef>
                        <a:spcAft>
                          <a:spcPts val="0"/>
                        </a:spcAft>
                        <a:buNone/>
                      </a:pPr>
                      <a:r>
                        <a:rPr lang="en-US" sz="1800" u="none" strike="noStrike" cap="none"/>
                        <a:t>Necesidad del Negocio</a:t>
                      </a:r>
                      <a:endParaRPr/>
                    </a:p>
                  </a:txBody>
                  <a:tcPr marL="68575" marR="68575" marT="34300" marB="34300"/>
                </a:tc>
                <a:tc>
                  <a:txBody>
                    <a:bodyPr/>
                    <a:lstStyle/>
                    <a:p>
                      <a:pPr marL="0" marR="0" lvl="0" indent="0" algn="ctr" rtl="0">
                        <a:lnSpc>
                          <a:spcPct val="100000"/>
                        </a:lnSpc>
                        <a:spcBef>
                          <a:spcPts val="0"/>
                        </a:spcBef>
                        <a:spcAft>
                          <a:spcPts val="0"/>
                        </a:spcAft>
                        <a:buNone/>
                      </a:pPr>
                      <a:r>
                        <a:rPr lang="en-US" sz="1800" u="none" strike="noStrike" cap="none"/>
                        <a:t>Analítica</a:t>
                      </a:r>
                      <a:endParaRPr/>
                    </a:p>
                  </a:txBody>
                  <a:tcPr marL="68575" marR="68575" marT="34300" marB="34300"/>
                </a:tc>
                <a:extLst>
                  <a:ext uri="{0D108BD9-81ED-4DB2-BD59-A6C34878D82A}">
                    <a16:rowId xmlns:a16="http://schemas.microsoft.com/office/drawing/2014/main" val="10001"/>
                  </a:ext>
                </a:extLst>
              </a:tr>
              <a:tr h="342900">
                <a:tc>
                  <a:txBody>
                    <a:bodyPr/>
                    <a:lstStyle/>
                    <a:p>
                      <a:pPr marL="0" marR="0" lvl="0" indent="0" algn="ctr" rtl="0">
                        <a:lnSpc>
                          <a:spcPct val="100000"/>
                        </a:lnSpc>
                        <a:spcBef>
                          <a:spcPts val="0"/>
                        </a:spcBef>
                        <a:spcAft>
                          <a:spcPts val="0"/>
                        </a:spcAft>
                        <a:buNone/>
                      </a:pPr>
                      <a:r>
                        <a:rPr lang="en-US" sz="1800" u="none" strike="noStrike" cap="none"/>
                        <a:t>Simple</a:t>
                      </a:r>
                      <a:endParaRPr/>
                    </a:p>
                  </a:txBody>
                  <a:tcPr marL="68575" marR="68575" marT="34300" marB="34300"/>
                </a:tc>
                <a:tc>
                  <a:txBody>
                    <a:bodyPr/>
                    <a:lstStyle/>
                    <a:p>
                      <a:pPr marL="0" marR="0" lvl="0" indent="0" algn="ctr" rtl="0">
                        <a:lnSpc>
                          <a:spcPct val="100000"/>
                        </a:lnSpc>
                        <a:spcBef>
                          <a:spcPts val="0"/>
                        </a:spcBef>
                        <a:spcAft>
                          <a:spcPts val="0"/>
                        </a:spcAft>
                        <a:buNone/>
                      </a:pPr>
                      <a:r>
                        <a:rPr lang="en-US" sz="1800" u="none" strike="noStrike" cap="none"/>
                        <a:t>Query</a:t>
                      </a:r>
                      <a:endParaRPr sz="1800" u="none" strike="noStrike" cap="none"/>
                    </a:p>
                  </a:txBody>
                  <a:tcPr marL="68575" marR="68575" marT="34300" marB="34300"/>
                </a:tc>
                <a:tc>
                  <a:txBody>
                    <a:bodyPr/>
                    <a:lstStyle/>
                    <a:p>
                      <a:pPr marL="0" marR="0" lvl="0" indent="0" algn="ctr" rtl="0">
                        <a:lnSpc>
                          <a:spcPct val="100000"/>
                        </a:lnSpc>
                        <a:spcBef>
                          <a:spcPts val="0"/>
                        </a:spcBef>
                        <a:spcAft>
                          <a:spcPts val="0"/>
                        </a:spcAft>
                        <a:buNone/>
                      </a:pPr>
                      <a:r>
                        <a:rPr lang="en-US" sz="1800" u="none" strike="noStrike" cap="none"/>
                        <a:t>Complejos</a:t>
                      </a:r>
                      <a:endParaRPr/>
                    </a:p>
                  </a:txBody>
                  <a:tcPr marL="68575" marR="68575" marT="34300" marB="34300"/>
                </a:tc>
                <a:extLst>
                  <a:ext uri="{0D108BD9-81ED-4DB2-BD59-A6C34878D82A}">
                    <a16:rowId xmlns:a16="http://schemas.microsoft.com/office/drawing/2014/main" val="10002"/>
                  </a:ext>
                </a:extLst>
              </a:tr>
              <a:tr h="342900">
                <a:tc>
                  <a:txBody>
                    <a:bodyPr/>
                    <a:lstStyle/>
                    <a:p>
                      <a:pPr marL="0" marR="0" lvl="0" indent="0" algn="ctr" rtl="0">
                        <a:lnSpc>
                          <a:spcPct val="100000"/>
                        </a:lnSpc>
                        <a:spcBef>
                          <a:spcPts val="0"/>
                        </a:spcBef>
                        <a:spcAft>
                          <a:spcPts val="0"/>
                        </a:spcAft>
                        <a:buNone/>
                      </a:pPr>
                      <a:r>
                        <a:rPr lang="en-US" sz="1800" u="none" strike="noStrike" cap="none"/>
                        <a:t>Actual</a:t>
                      </a:r>
                      <a:endParaRPr/>
                    </a:p>
                  </a:txBody>
                  <a:tcPr marL="68575" marR="68575" marT="34300" marB="34300"/>
                </a:tc>
                <a:tc>
                  <a:txBody>
                    <a:bodyPr/>
                    <a:lstStyle/>
                    <a:p>
                      <a:pPr marL="0" marR="0" lvl="0" indent="0" algn="ctr" rtl="0">
                        <a:lnSpc>
                          <a:spcPct val="100000"/>
                        </a:lnSpc>
                        <a:spcBef>
                          <a:spcPts val="0"/>
                        </a:spcBef>
                        <a:spcAft>
                          <a:spcPts val="0"/>
                        </a:spcAft>
                        <a:buNone/>
                      </a:pPr>
                      <a:r>
                        <a:rPr lang="en-US" sz="1800" u="none" strike="noStrike" cap="none"/>
                        <a:t>Temporalidad</a:t>
                      </a:r>
                      <a:endParaRPr/>
                    </a:p>
                  </a:txBody>
                  <a:tcPr marL="68575" marR="68575" marT="34300" marB="34300"/>
                </a:tc>
                <a:tc>
                  <a:txBody>
                    <a:bodyPr/>
                    <a:lstStyle/>
                    <a:p>
                      <a:pPr marL="0" marR="0" lvl="0" indent="0" algn="ctr" rtl="0">
                        <a:lnSpc>
                          <a:spcPct val="100000"/>
                        </a:lnSpc>
                        <a:spcBef>
                          <a:spcPts val="0"/>
                        </a:spcBef>
                        <a:spcAft>
                          <a:spcPts val="0"/>
                        </a:spcAft>
                        <a:buNone/>
                      </a:pPr>
                      <a:r>
                        <a:rPr lang="en-US" sz="1800" u="none" strike="noStrike" cap="none"/>
                        <a:t>Histórico</a:t>
                      </a:r>
                      <a:endParaRPr/>
                    </a:p>
                  </a:txBody>
                  <a:tcPr marL="68575" marR="68575" marT="34300" marB="34300"/>
                </a:tc>
                <a:extLst>
                  <a:ext uri="{0D108BD9-81ED-4DB2-BD59-A6C34878D82A}">
                    <a16:rowId xmlns:a16="http://schemas.microsoft.com/office/drawing/2014/main" val="10003"/>
                  </a:ext>
                </a:extLst>
              </a:tr>
              <a:tr h="342900">
                <a:tc>
                  <a:txBody>
                    <a:bodyPr/>
                    <a:lstStyle/>
                    <a:p>
                      <a:pPr marL="0" marR="0" lvl="0" indent="0" algn="ctr" rtl="0">
                        <a:lnSpc>
                          <a:spcPct val="100000"/>
                        </a:lnSpc>
                        <a:spcBef>
                          <a:spcPts val="0"/>
                        </a:spcBef>
                        <a:spcAft>
                          <a:spcPts val="0"/>
                        </a:spcAft>
                        <a:buNone/>
                      </a:pPr>
                      <a:r>
                        <a:rPr lang="en-US" sz="1800" u="none" strike="noStrike" cap="none"/>
                        <a:t>Conocidas</a:t>
                      </a:r>
                      <a:endParaRPr/>
                    </a:p>
                  </a:txBody>
                  <a:tcPr marL="68575" marR="68575" marT="34300" marB="34300"/>
                </a:tc>
                <a:tc>
                  <a:txBody>
                    <a:bodyPr/>
                    <a:lstStyle/>
                    <a:p>
                      <a:pPr marL="0" marR="0" lvl="0" indent="0" algn="ctr" rtl="0">
                        <a:lnSpc>
                          <a:spcPct val="100000"/>
                        </a:lnSpc>
                        <a:spcBef>
                          <a:spcPts val="0"/>
                        </a:spcBef>
                        <a:spcAft>
                          <a:spcPts val="0"/>
                        </a:spcAft>
                        <a:buNone/>
                      </a:pPr>
                      <a:r>
                        <a:rPr lang="en-US" sz="1800" u="none" strike="noStrike" cap="none"/>
                        <a:t>Preguntas del Negocio</a:t>
                      </a:r>
                      <a:endParaRPr/>
                    </a:p>
                  </a:txBody>
                  <a:tcPr marL="68575" marR="68575" marT="34300" marB="34300"/>
                </a:tc>
                <a:tc>
                  <a:txBody>
                    <a:bodyPr/>
                    <a:lstStyle/>
                    <a:p>
                      <a:pPr marL="0" marR="0" lvl="0" indent="0" algn="ctr" rtl="0">
                        <a:lnSpc>
                          <a:spcPct val="100000"/>
                        </a:lnSpc>
                        <a:spcBef>
                          <a:spcPts val="0"/>
                        </a:spcBef>
                        <a:spcAft>
                          <a:spcPts val="0"/>
                        </a:spcAft>
                        <a:buNone/>
                      </a:pPr>
                      <a:r>
                        <a:rPr lang="en-US" sz="1800" u="none" strike="noStrike" cap="none"/>
                        <a:t>Desconocidas</a:t>
                      </a:r>
                      <a:endParaRPr/>
                    </a:p>
                  </a:txBody>
                  <a:tcPr marL="68575" marR="68575" marT="34300" marB="34300"/>
                </a:tc>
                <a:extLst>
                  <a:ext uri="{0D108BD9-81ED-4DB2-BD59-A6C34878D82A}">
                    <a16:rowId xmlns:a16="http://schemas.microsoft.com/office/drawing/2014/main" val="10004"/>
                  </a:ext>
                </a:extLst>
              </a:tr>
              <a:tr h="342900">
                <a:tc>
                  <a:txBody>
                    <a:bodyPr/>
                    <a:lstStyle/>
                    <a:p>
                      <a:pPr marL="0" marR="0" lvl="0" indent="0" algn="ctr" rtl="0">
                        <a:lnSpc>
                          <a:spcPct val="100000"/>
                        </a:lnSpc>
                        <a:spcBef>
                          <a:spcPts val="0"/>
                        </a:spcBef>
                        <a:spcAft>
                          <a:spcPts val="0"/>
                        </a:spcAft>
                        <a:buNone/>
                      </a:pPr>
                      <a:r>
                        <a:rPr lang="en-US" sz="1800" u="none" strike="noStrike" cap="none"/>
                        <a:t>Estático</a:t>
                      </a:r>
                      <a:endParaRPr/>
                    </a:p>
                  </a:txBody>
                  <a:tcPr marL="68575" marR="68575" marT="34300" marB="34300"/>
                </a:tc>
                <a:tc>
                  <a:txBody>
                    <a:bodyPr/>
                    <a:lstStyle/>
                    <a:p>
                      <a:pPr marL="0" marR="0" lvl="0" indent="0" algn="ctr" rtl="0">
                        <a:lnSpc>
                          <a:spcPct val="100000"/>
                        </a:lnSpc>
                        <a:spcBef>
                          <a:spcPts val="0"/>
                        </a:spcBef>
                        <a:spcAft>
                          <a:spcPts val="0"/>
                        </a:spcAft>
                        <a:buNone/>
                      </a:pPr>
                      <a:r>
                        <a:rPr lang="en-US" sz="1800" u="none" strike="noStrike" cap="none"/>
                        <a:t>Entorno del Negocio</a:t>
                      </a:r>
                      <a:endParaRPr/>
                    </a:p>
                  </a:txBody>
                  <a:tcPr marL="68575" marR="68575" marT="34300" marB="34300"/>
                </a:tc>
                <a:tc>
                  <a:txBody>
                    <a:bodyPr/>
                    <a:lstStyle/>
                    <a:p>
                      <a:pPr marL="0" marR="0" lvl="0" indent="0" algn="ctr" rtl="0">
                        <a:lnSpc>
                          <a:spcPct val="100000"/>
                        </a:lnSpc>
                        <a:spcBef>
                          <a:spcPts val="0"/>
                        </a:spcBef>
                        <a:spcAft>
                          <a:spcPts val="0"/>
                        </a:spcAft>
                        <a:buNone/>
                      </a:pPr>
                      <a:r>
                        <a:rPr lang="en-US" sz="1800" u="none" strike="noStrike" cap="none" dirty="0" err="1"/>
                        <a:t>Dinámico</a:t>
                      </a:r>
                      <a:endParaRPr dirty="0"/>
                    </a:p>
                  </a:txBody>
                  <a:tcPr marL="68575" marR="68575" marT="34300" marB="34300"/>
                </a:tc>
                <a:extLst>
                  <a:ext uri="{0D108BD9-81ED-4DB2-BD59-A6C34878D82A}">
                    <a16:rowId xmlns:a16="http://schemas.microsoft.com/office/drawing/2014/main" val="1000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29"/>
          <p:cNvSpPr txBox="1">
            <a:spLocks noGrp="1"/>
          </p:cNvSpPr>
          <p:nvPr>
            <p:ph type="title"/>
          </p:nvPr>
        </p:nvSpPr>
        <p:spPr>
          <a:xfrm>
            <a:off x="457199" y="438732"/>
            <a:ext cx="8416635" cy="48612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a:t>Capas Lógicas en la Arquitectura</a:t>
            </a:r>
            <a:endParaRPr/>
          </a:p>
        </p:txBody>
      </p:sp>
      <p:sp>
        <p:nvSpPr>
          <p:cNvPr id="412" name="Google Shape;412;p29"/>
          <p:cNvSpPr/>
          <p:nvPr/>
        </p:nvSpPr>
        <p:spPr>
          <a:xfrm>
            <a:off x="1892248" y="1207460"/>
            <a:ext cx="1370108" cy="3142355"/>
          </a:xfrm>
          <a:prstGeom prst="rect">
            <a:avLst/>
          </a:prstGeom>
          <a:gradFill>
            <a:gsLst>
              <a:gs pos="0">
                <a:schemeClr val="lt2"/>
              </a:gs>
              <a:gs pos="100000">
                <a:schemeClr val="dk2"/>
              </a:gs>
            </a:gsLst>
            <a:lin ang="5400000" scaled="0"/>
          </a:gradFill>
          <a:ln>
            <a:noFill/>
          </a:ln>
        </p:spPr>
        <p:txBody>
          <a:bodyPr spcFirstLastPara="1" wrap="square" lIns="91425" tIns="45700" rIns="91425" bIns="45700" anchor="t" anchorCtr="0">
            <a:noAutofit/>
          </a:bodyPr>
          <a:lstStyle/>
          <a:p>
            <a:pPr marL="172641" marR="0" lvl="0" indent="-172641" algn="ctr" rtl="0">
              <a:lnSpc>
                <a:spcPct val="80000"/>
              </a:lnSpc>
              <a:spcBef>
                <a:spcPts val="0"/>
              </a:spcBef>
              <a:spcAft>
                <a:spcPts val="0"/>
              </a:spcAft>
              <a:buNone/>
            </a:pPr>
            <a:r>
              <a:rPr lang="en-US" sz="900" b="1" i="0" u="none" strike="noStrike" cap="none">
                <a:solidFill>
                  <a:schemeClr val="dk1"/>
                </a:solidFill>
                <a:latin typeface="Arial"/>
                <a:ea typeface="Arial"/>
                <a:cs typeface="Arial"/>
                <a:sym typeface="Arial"/>
              </a:rPr>
              <a:t>(Capa1) Adquisición</a:t>
            </a:r>
            <a:endParaRPr sz="900" b="1" i="0" u="none" strike="noStrike" cap="none">
              <a:solidFill>
                <a:schemeClr val="dk1"/>
              </a:solidFill>
              <a:latin typeface="Arial"/>
              <a:ea typeface="Arial"/>
              <a:cs typeface="Arial"/>
              <a:sym typeface="Arial"/>
            </a:endParaRPr>
          </a:p>
          <a:p>
            <a:pPr marL="172641" marR="0" lvl="0" indent="-172641" algn="ctr" rtl="0">
              <a:lnSpc>
                <a:spcPct val="80000"/>
              </a:lnSpc>
              <a:spcBef>
                <a:spcPts val="180"/>
              </a:spcBef>
              <a:spcAft>
                <a:spcPts val="0"/>
              </a:spcAft>
              <a:buNone/>
            </a:pPr>
            <a:endParaRPr sz="900" b="1" i="0" u="none" strike="noStrike" cap="none">
              <a:solidFill>
                <a:schemeClr val="dk1"/>
              </a:solidFill>
              <a:latin typeface="Arial"/>
              <a:ea typeface="Arial"/>
              <a:cs typeface="Arial"/>
              <a:sym typeface="Arial"/>
            </a:endParaRPr>
          </a:p>
        </p:txBody>
      </p:sp>
      <p:sp>
        <p:nvSpPr>
          <p:cNvPr id="413" name="Google Shape;413;p29"/>
          <p:cNvSpPr/>
          <p:nvPr/>
        </p:nvSpPr>
        <p:spPr>
          <a:xfrm>
            <a:off x="3555874" y="1194034"/>
            <a:ext cx="1853614" cy="3142355"/>
          </a:xfrm>
          <a:prstGeom prst="rect">
            <a:avLst/>
          </a:prstGeom>
          <a:gradFill>
            <a:gsLst>
              <a:gs pos="0">
                <a:schemeClr val="lt2"/>
              </a:gs>
              <a:gs pos="100000">
                <a:schemeClr val="dk2"/>
              </a:gs>
            </a:gsLst>
            <a:lin ang="5400000" scaled="0"/>
          </a:gradFill>
          <a:ln>
            <a:noFill/>
          </a:ln>
        </p:spPr>
        <p:txBody>
          <a:bodyPr spcFirstLastPara="1" wrap="square" lIns="91425" tIns="45700" rIns="91425" bIns="45700" anchor="t" anchorCtr="0">
            <a:noAutofit/>
          </a:bodyPr>
          <a:lstStyle/>
          <a:p>
            <a:pPr marL="172641" marR="0" lvl="0" indent="-172641" algn="ctr" rtl="0">
              <a:lnSpc>
                <a:spcPct val="80000"/>
              </a:lnSpc>
              <a:spcBef>
                <a:spcPts val="0"/>
              </a:spcBef>
              <a:spcAft>
                <a:spcPts val="0"/>
              </a:spcAft>
              <a:buNone/>
            </a:pPr>
            <a:r>
              <a:rPr lang="en-US" sz="1200" b="1" i="0" u="none" strike="noStrike" cap="none">
                <a:solidFill>
                  <a:schemeClr val="dk1"/>
                </a:solidFill>
                <a:latin typeface="Arial"/>
                <a:ea typeface="Arial"/>
                <a:cs typeface="Arial"/>
                <a:sym typeface="Arial"/>
              </a:rPr>
              <a:t>Integración</a:t>
            </a:r>
            <a:endParaRPr sz="1200" b="1" i="0" u="none" strike="noStrike" cap="none">
              <a:solidFill>
                <a:schemeClr val="dk1"/>
              </a:solidFill>
              <a:latin typeface="Arial"/>
              <a:ea typeface="Arial"/>
              <a:cs typeface="Arial"/>
              <a:sym typeface="Arial"/>
            </a:endParaRPr>
          </a:p>
          <a:p>
            <a:pPr marL="172641" marR="0" lvl="0" indent="-172641" algn="ctr" rtl="0">
              <a:lnSpc>
                <a:spcPct val="80000"/>
              </a:lnSpc>
              <a:spcBef>
                <a:spcPts val="180"/>
              </a:spcBef>
              <a:spcAft>
                <a:spcPts val="0"/>
              </a:spcAft>
              <a:buNone/>
            </a:pPr>
            <a:r>
              <a:rPr lang="en-US" sz="900" b="1" i="0" u="none" strike="noStrike" cap="none">
                <a:solidFill>
                  <a:schemeClr val="dk1"/>
                </a:solidFill>
                <a:latin typeface="Arial"/>
                <a:ea typeface="Arial"/>
                <a:cs typeface="Arial"/>
                <a:sym typeface="Arial"/>
              </a:rPr>
              <a:t>(Capa 2)</a:t>
            </a:r>
            <a:endParaRPr/>
          </a:p>
        </p:txBody>
      </p:sp>
      <p:sp>
        <p:nvSpPr>
          <p:cNvPr id="414" name="Google Shape;414;p29"/>
          <p:cNvSpPr/>
          <p:nvPr/>
        </p:nvSpPr>
        <p:spPr>
          <a:xfrm>
            <a:off x="5749183" y="1176335"/>
            <a:ext cx="1391897" cy="3142355"/>
          </a:xfrm>
          <a:prstGeom prst="rect">
            <a:avLst/>
          </a:prstGeom>
          <a:gradFill>
            <a:gsLst>
              <a:gs pos="0">
                <a:schemeClr val="lt2"/>
              </a:gs>
              <a:gs pos="100000">
                <a:schemeClr val="dk2"/>
              </a:gs>
            </a:gsLst>
            <a:lin ang="5400000" scaled="0"/>
          </a:gradFill>
          <a:ln>
            <a:noFill/>
          </a:ln>
        </p:spPr>
        <p:txBody>
          <a:bodyPr spcFirstLastPara="1" wrap="square" lIns="91425" tIns="45700" rIns="91425" bIns="45700" anchor="t" anchorCtr="0">
            <a:noAutofit/>
          </a:bodyPr>
          <a:lstStyle/>
          <a:p>
            <a:pPr marL="172641" marR="0" lvl="0" indent="-172641" algn="ctr" rtl="0">
              <a:lnSpc>
                <a:spcPct val="80000"/>
              </a:lnSpc>
              <a:spcBef>
                <a:spcPts val="0"/>
              </a:spcBef>
              <a:spcAft>
                <a:spcPts val="0"/>
              </a:spcAft>
              <a:buNone/>
            </a:pPr>
            <a:r>
              <a:rPr lang="en-US" sz="1200" b="1" i="0" u="none" strike="noStrike" cap="none">
                <a:solidFill>
                  <a:schemeClr val="dk1"/>
                </a:solidFill>
                <a:latin typeface="Arial"/>
                <a:ea typeface="Arial"/>
                <a:cs typeface="Arial"/>
                <a:sym typeface="Arial"/>
              </a:rPr>
              <a:t>Acceso</a:t>
            </a:r>
            <a:endParaRPr sz="1200" b="1" i="0" u="none" strike="noStrike" cap="none">
              <a:solidFill>
                <a:schemeClr val="dk1"/>
              </a:solidFill>
              <a:latin typeface="Arial"/>
              <a:ea typeface="Arial"/>
              <a:cs typeface="Arial"/>
              <a:sym typeface="Arial"/>
            </a:endParaRPr>
          </a:p>
          <a:p>
            <a:pPr marL="172641" marR="0" lvl="0" indent="-172641" algn="ctr" rtl="0">
              <a:lnSpc>
                <a:spcPct val="80000"/>
              </a:lnSpc>
              <a:spcBef>
                <a:spcPts val="180"/>
              </a:spcBef>
              <a:spcAft>
                <a:spcPts val="0"/>
              </a:spcAft>
              <a:buNone/>
            </a:pPr>
            <a:r>
              <a:rPr lang="en-US" sz="900" b="1" i="0" u="none" strike="noStrike" cap="none">
                <a:solidFill>
                  <a:schemeClr val="dk1"/>
                </a:solidFill>
                <a:latin typeface="Arial"/>
                <a:ea typeface="Arial"/>
                <a:cs typeface="Arial"/>
                <a:sym typeface="Arial"/>
              </a:rPr>
              <a:t>(Capa 3)</a:t>
            </a:r>
            <a:endParaRPr/>
          </a:p>
        </p:txBody>
      </p:sp>
      <p:sp>
        <p:nvSpPr>
          <p:cNvPr id="415" name="Google Shape;415;p29"/>
          <p:cNvSpPr/>
          <p:nvPr/>
        </p:nvSpPr>
        <p:spPr>
          <a:xfrm>
            <a:off x="7427308" y="1172713"/>
            <a:ext cx="1412722" cy="3142355"/>
          </a:xfrm>
          <a:prstGeom prst="rect">
            <a:avLst/>
          </a:prstGeom>
          <a:gradFill>
            <a:gsLst>
              <a:gs pos="0">
                <a:srgbClr val="E5EFDA">
                  <a:alpha val="43921"/>
                </a:srgbClr>
              </a:gs>
              <a:gs pos="50000">
                <a:srgbClr val="9CB86E"/>
              </a:gs>
              <a:gs pos="100000">
                <a:srgbClr val="156B13"/>
              </a:gs>
            </a:gsLst>
            <a:lin ang="5400000" scaled="0"/>
          </a:gradFill>
          <a:ln>
            <a:noFill/>
          </a:ln>
        </p:spPr>
        <p:txBody>
          <a:bodyPr spcFirstLastPara="1" wrap="square" lIns="91425" tIns="45700" rIns="91425" bIns="45700" anchor="t" anchorCtr="0">
            <a:noAutofit/>
          </a:bodyPr>
          <a:lstStyle/>
          <a:p>
            <a:pPr marL="172641" marR="0" lvl="0" indent="-172641" algn="ctr" rtl="0">
              <a:lnSpc>
                <a:spcPct val="80000"/>
              </a:lnSpc>
              <a:spcBef>
                <a:spcPts val="0"/>
              </a:spcBef>
              <a:spcAft>
                <a:spcPts val="0"/>
              </a:spcAft>
              <a:buNone/>
            </a:pPr>
            <a:r>
              <a:rPr lang="en-US" sz="1200" b="1" i="0" u="none" strike="noStrike" cap="none">
                <a:solidFill>
                  <a:srgbClr val="3C3C3B"/>
                </a:solidFill>
                <a:latin typeface="Arial"/>
                <a:ea typeface="Arial"/>
                <a:cs typeface="Arial"/>
                <a:sym typeface="Arial"/>
              </a:rPr>
              <a:t>Entrega</a:t>
            </a:r>
            <a:endParaRPr sz="1200" b="1" i="0" u="none" strike="noStrike" cap="none">
              <a:solidFill>
                <a:srgbClr val="3C3C3B"/>
              </a:solidFill>
              <a:latin typeface="Arial"/>
              <a:ea typeface="Arial"/>
              <a:cs typeface="Arial"/>
              <a:sym typeface="Arial"/>
            </a:endParaRPr>
          </a:p>
        </p:txBody>
      </p:sp>
      <p:sp>
        <p:nvSpPr>
          <p:cNvPr id="416" name="Google Shape;416;p29"/>
          <p:cNvSpPr/>
          <p:nvPr/>
        </p:nvSpPr>
        <p:spPr>
          <a:xfrm>
            <a:off x="331151" y="1205362"/>
            <a:ext cx="1143000" cy="3142355"/>
          </a:xfrm>
          <a:prstGeom prst="rect">
            <a:avLst/>
          </a:prstGeom>
          <a:solidFill>
            <a:srgbClr val="D8D8D8"/>
          </a:solidFill>
          <a:ln>
            <a:noFill/>
          </a:ln>
        </p:spPr>
        <p:txBody>
          <a:bodyPr spcFirstLastPara="1" wrap="square" lIns="91425" tIns="45700" rIns="91425" bIns="45700" anchor="t" anchorCtr="1">
            <a:noAutofit/>
          </a:bodyPr>
          <a:lstStyle/>
          <a:p>
            <a:pPr marL="172641" marR="0" lvl="0" indent="-172641" algn="ctr" rtl="0">
              <a:lnSpc>
                <a:spcPct val="80000"/>
              </a:lnSpc>
              <a:spcBef>
                <a:spcPts val="0"/>
              </a:spcBef>
              <a:spcAft>
                <a:spcPts val="0"/>
              </a:spcAft>
              <a:buNone/>
            </a:pPr>
            <a:r>
              <a:rPr lang="en-US" sz="1200" b="1" i="0" u="none" strike="noStrike" cap="none">
                <a:solidFill>
                  <a:srgbClr val="3C3C3B"/>
                </a:solidFill>
                <a:latin typeface="Arial"/>
                <a:ea typeface="Arial"/>
                <a:cs typeface="Arial"/>
                <a:sym typeface="Arial"/>
              </a:rPr>
              <a:t>Fuentes</a:t>
            </a:r>
            <a:endParaRPr/>
          </a:p>
        </p:txBody>
      </p:sp>
      <p:grpSp>
        <p:nvGrpSpPr>
          <p:cNvPr id="417" name="Google Shape;417;p29"/>
          <p:cNvGrpSpPr/>
          <p:nvPr/>
        </p:nvGrpSpPr>
        <p:grpSpPr>
          <a:xfrm>
            <a:off x="7702476" y="3144607"/>
            <a:ext cx="380002" cy="372296"/>
            <a:chOff x="3755" y="2010"/>
            <a:chExt cx="373" cy="614"/>
          </a:xfrm>
        </p:grpSpPr>
        <p:sp>
          <p:nvSpPr>
            <p:cNvPr id="418" name="Google Shape;418;p29"/>
            <p:cNvSpPr/>
            <p:nvPr/>
          </p:nvSpPr>
          <p:spPr>
            <a:xfrm>
              <a:off x="3755" y="2010"/>
              <a:ext cx="373" cy="614"/>
            </a:xfrm>
            <a:custGeom>
              <a:avLst/>
              <a:gdLst/>
              <a:ahLst/>
              <a:cxnLst/>
              <a:rect l="l" t="t" r="r" b="b"/>
              <a:pathLst>
                <a:path w="385" h="636" extrusionOk="0">
                  <a:moveTo>
                    <a:pt x="0" y="488"/>
                  </a:moveTo>
                  <a:lnTo>
                    <a:pt x="0" y="0"/>
                  </a:lnTo>
                  <a:lnTo>
                    <a:pt x="385" y="139"/>
                  </a:lnTo>
                  <a:lnTo>
                    <a:pt x="385" y="636"/>
                  </a:lnTo>
                  <a:lnTo>
                    <a:pt x="0" y="488"/>
                  </a:lnTo>
                  <a:close/>
                </a:path>
              </a:pathLst>
            </a:custGeom>
            <a:solidFill>
              <a:schemeClr val="accent2"/>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19" name="Google Shape;419;p29"/>
            <p:cNvSpPr/>
            <p:nvPr/>
          </p:nvSpPr>
          <p:spPr>
            <a:xfrm>
              <a:off x="3802" y="2089"/>
              <a:ext cx="279" cy="457"/>
            </a:xfrm>
            <a:custGeom>
              <a:avLst/>
              <a:gdLst/>
              <a:ahLst/>
              <a:cxnLst/>
              <a:rect l="l" t="t" r="r" b="b"/>
              <a:pathLst>
                <a:path w="288" h="473" extrusionOk="0">
                  <a:moveTo>
                    <a:pt x="0" y="5"/>
                  </a:moveTo>
                  <a:lnTo>
                    <a:pt x="0" y="368"/>
                  </a:lnTo>
                  <a:lnTo>
                    <a:pt x="288" y="473"/>
                  </a:lnTo>
                  <a:lnTo>
                    <a:pt x="287" y="103"/>
                  </a:lnTo>
                  <a:lnTo>
                    <a:pt x="0" y="0"/>
                  </a:lnTo>
                  <a:lnTo>
                    <a:pt x="0" y="5"/>
                  </a:lnTo>
                  <a:close/>
                </a:path>
              </a:pathLst>
            </a:custGeom>
            <a:solidFill>
              <a:srgbClr val="FFFFFF"/>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grpSp>
          <p:nvGrpSpPr>
            <p:cNvPr id="420" name="Google Shape;420;p29"/>
            <p:cNvGrpSpPr/>
            <p:nvPr/>
          </p:nvGrpSpPr>
          <p:grpSpPr>
            <a:xfrm>
              <a:off x="3810" y="2100"/>
              <a:ext cx="263" cy="434"/>
              <a:chOff x="2102" y="1974"/>
              <a:chExt cx="271" cy="450"/>
            </a:xfrm>
          </p:grpSpPr>
          <p:sp>
            <p:nvSpPr>
              <p:cNvPr id="421" name="Google Shape;421;p29"/>
              <p:cNvSpPr/>
              <p:nvPr/>
            </p:nvSpPr>
            <p:spPr>
              <a:xfrm>
                <a:off x="2148" y="2276"/>
                <a:ext cx="46" cy="82"/>
              </a:xfrm>
              <a:custGeom>
                <a:avLst/>
                <a:gdLst/>
                <a:ahLst/>
                <a:cxnLst/>
                <a:rect l="l" t="t" r="r" b="b"/>
                <a:pathLst>
                  <a:path w="46" h="82" extrusionOk="0">
                    <a:moveTo>
                      <a:pt x="0" y="0"/>
                    </a:moveTo>
                    <a:lnTo>
                      <a:pt x="0" y="66"/>
                    </a:lnTo>
                    <a:lnTo>
                      <a:pt x="46" y="82"/>
                    </a:lnTo>
                    <a:lnTo>
                      <a:pt x="46" y="16"/>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22" name="Google Shape;422;p29"/>
              <p:cNvSpPr/>
              <p:nvPr/>
            </p:nvSpPr>
            <p:spPr>
              <a:xfrm>
                <a:off x="2202" y="2295"/>
                <a:ext cx="54" cy="86"/>
              </a:xfrm>
              <a:custGeom>
                <a:avLst/>
                <a:gdLst/>
                <a:ahLst/>
                <a:cxnLst/>
                <a:rect l="l" t="t" r="r" b="b"/>
                <a:pathLst>
                  <a:path w="54" h="86" extrusionOk="0">
                    <a:moveTo>
                      <a:pt x="0" y="0"/>
                    </a:moveTo>
                    <a:lnTo>
                      <a:pt x="0" y="67"/>
                    </a:lnTo>
                    <a:lnTo>
                      <a:pt x="54" y="86"/>
                    </a:lnTo>
                    <a:lnTo>
                      <a:pt x="54" y="19"/>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23" name="Google Shape;423;p29"/>
              <p:cNvSpPr/>
              <p:nvPr/>
            </p:nvSpPr>
            <p:spPr>
              <a:xfrm>
                <a:off x="2102" y="2260"/>
                <a:ext cx="38" cy="79"/>
              </a:xfrm>
              <a:custGeom>
                <a:avLst/>
                <a:gdLst/>
                <a:ahLst/>
                <a:cxnLst/>
                <a:rect l="l" t="t" r="r" b="b"/>
                <a:pathLst>
                  <a:path w="38" h="79" extrusionOk="0">
                    <a:moveTo>
                      <a:pt x="0" y="0"/>
                    </a:moveTo>
                    <a:lnTo>
                      <a:pt x="0" y="65"/>
                    </a:lnTo>
                    <a:lnTo>
                      <a:pt x="38" y="79"/>
                    </a:lnTo>
                    <a:lnTo>
                      <a:pt x="38" y="13"/>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24" name="Google Shape;424;p29"/>
              <p:cNvSpPr/>
              <p:nvPr/>
            </p:nvSpPr>
            <p:spPr>
              <a:xfrm>
                <a:off x="2148" y="1990"/>
                <a:ext cx="46" cy="85"/>
              </a:xfrm>
              <a:custGeom>
                <a:avLst/>
                <a:gdLst/>
                <a:ahLst/>
                <a:cxnLst/>
                <a:rect l="l" t="t" r="r" b="b"/>
                <a:pathLst>
                  <a:path w="46" h="85" extrusionOk="0">
                    <a:moveTo>
                      <a:pt x="46" y="85"/>
                    </a:moveTo>
                    <a:lnTo>
                      <a:pt x="46" y="17"/>
                    </a:lnTo>
                    <a:lnTo>
                      <a:pt x="0" y="0"/>
                    </a:lnTo>
                    <a:lnTo>
                      <a:pt x="0" y="69"/>
                    </a:lnTo>
                    <a:lnTo>
                      <a:pt x="46" y="85"/>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25" name="Google Shape;425;p29"/>
              <p:cNvSpPr/>
              <p:nvPr/>
            </p:nvSpPr>
            <p:spPr>
              <a:xfrm>
                <a:off x="2102" y="2052"/>
                <a:ext cx="38" cy="71"/>
              </a:xfrm>
              <a:custGeom>
                <a:avLst/>
                <a:gdLst/>
                <a:ahLst/>
                <a:cxnLst/>
                <a:rect l="l" t="t" r="r" b="b"/>
                <a:pathLst>
                  <a:path w="38" h="71" extrusionOk="0">
                    <a:moveTo>
                      <a:pt x="38" y="13"/>
                    </a:moveTo>
                    <a:lnTo>
                      <a:pt x="0" y="0"/>
                    </a:lnTo>
                    <a:lnTo>
                      <a:pt x="0" y="58"/>
                    </a:lnTo>
                    <a:lnTo>
                      <a:pt x="38" y="71"/>
                    </a:lnTo>
                    <a:lnTo>
                      <a:pt x="38" y="13"/>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26" name="Google Shape;426;p29"/>
              <p:cNvSpPr/>
              <p:nvPr/>
            </p:nvSpPr>
            <p:spPr>
              <a:xfrm>
                <a:off x="2102" y="1974"/>
                <a:ext cx="38" cy="82"/>
              </a:xfrm>
              <a:custGeom>
                <a:avLst/>
                <a:gdLst/>
                <a:ahLst/>
                <a:cxnLst/>
                <a:rect l="l" t="t" r="r" b="b"/>
                <a:pathLst>
                  <a:path w="38" h="82" extrusionOk="0">
                    <a:moveTo>
                      <a:pt x="38" y="14"/>
                    </a:moveTo>
                    <a:lnTo>
                      <a:pt x="0" y="0"/>
                    </a:lnTo>
                    <a:lnTo>
                      <a:pt x="0" y="69"/>
                    </a:lnTo>
                    <a:lnTo>
                      <a:pt x="38" y="82"/>
                    </a:lnTo>
                    <a:lnTo>
                      <a:pt x="38" y="14"/>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27" name="Google Shape;427;p29"/>
              <p:cNvSpPr/>
              <p:nvPr/>
            </p:nvSpPr>
            <p:spPr>
              <a:xfrm>
                <a:off x="2102" y="2190"/>
                <a:ext cx="38" cy="75"/>
              </a:xfrm>
              <a:custGeom>
                <a:avLst/>
                <a:gdLst/>
                <a:ahLst/>
                <a:cxnLst/>
                <a:rect l="l" t="t" r="r" b="b"/>
                <a:pathLst>
                  <a:path w="38" h="75" extrusionOk="0">
                    <a:moveTo>
                      <a:pt x="38" y="13"/>
                    </a:moveTo>
                    <a:lnTo>
                      <a:pt x="0" y="0"/>
                    </a:lnTo>
                    <a:lnTo>
                      <a:pt x="0" y="61"/>
                    </a:lnTo>
                    <a:lnTo>
                      <a:pt x="38" y="75"/>
                    </a:lnTo>
                    <a:lnTo>
                      <a:pt x="38" y="13"/>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28" name="Google Shape;428;p29"/>
              <p:cNvSpPr/>
              <p:nvPr/>
            </p:nvSpPr>
            <p:spPr>
              <a:xfrm>
                <a:off x="2325" y="2337"/>
                <a:ext cx="48" cy="87"/>
              </a:xfrm>
              <a:custGeom>
                <a:avLst/>
                <a:gdLst/>
                <a:ahLst/>
                <a:cxnLst/>
                <a:rect l="l" t="t" r="r" b="b"/>
                <a:pathLst>
                  <a:path w="48" h="87" extrusionOk="0">
                    <a:moveTo>
                      <a:pt x="0" y="70"/>
                    </a:moveTo>
                    <a:lnTo>
                      <a:pt x="48" y="87"/>
                    </a:lnTo>
                    <a:lnTo>
                      <a:pt x="48" y="18"/>
                    </a:lnTo>
                    <a:lnTo>
                      <a:pt x="0" y="0"/>
                    </a:lnTo>
                    <a:lnTo>
                      <a:pt x="0" y="7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29" name="Google Shape;429;p29"/>
              <p:cNvSpPr/>
              <p:nvPr/>
            </p:nvSpPr>
            <p:spPr>
              <a:xfrm>
                <a:off x="2102" y="2118"/>
                <a:ext cx="38" cy="76"/>
              </a:xfrm>
              <a:custGeom>
                <a:avLst/>
                <a:gdLst/>
                <a:ahLst/>
                <a:cxnLst/>
                <a:rect l="l" t="t" r="r" b="b"/>
                <a:pathLst>
                  <a:path w="38" h="76" extrusionOk="0">
                    <a:moveTo>
                      <a:pt x="38" y="13"/>
                    </a:moveTo>
                    <a:lnTo>
                      <a:pt x="0" y="0"/>
                    </a:lnTo>
                    <a:lnTo>
                      <a:pt x="0" y="63"/>
                    </a:lnTo>
                    <a:lnTo>
                      <a:pt x="38" y="76"/>
                    </a:lnTo>
                    <a:lnTo>
                      <a:pt x="38" y="13"/>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30" name="Google Shape;430;p29"/>
              <p:cNvSpPr/>
              <p:nvPr/>
            </p:nvSpPr>
            <p:spPr>
              <a:xfrm>
                <a:off x="2264" y="2317"/>
                <a:ext cx="52" cy="86"/>
              </a:xfrm>
              <a:custGeom>
                <a:avLst/>
                <a:gdLst/>
                <a:ahLst/>
                <a:cxnLst/>
                <a:rect l="l" t="t" r="r" b="b"/>
                <a:pathLst>
                  <a:path w="52" h="86" extrusionOk="0">
                    <a:moveTo>
                      <a:pt x="0" y="0"/>
                    </a:moveTo>
                    <a:lnTo>
                      <a:pt x="0" y="67"/>
                    </a:lnTo>
                    <a:lnTo>
                      <a:pt x="52" y="86"/>
                    </a:lnTo>
                    <a:lnTo>
                      <a:pt x="52" y="18"/>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31" name="Google Shape;431;p29"/>
              <p:cNvSpPr/>
              <p:nvPr/>
            </p:nvSpPr>
            <p:spPr>
              <a:xfrm>
                <a:off x="2325" y="2198"/>
                <a:ext cx="48" cy="79"/>
              </a:xfrm>
              <a:custGeom>
                <a:avLst/>
                <a:gdLst/>
                <a:ahLst/>
                <a:cxnLst/>
                <a:rect l="l" t="t" r="r" b="b"/>
                <a:pathLst>
                  <a:path w="48" h="79" extrusionOk="0">
                    <a:moveTo>
                      <a:pt x="0" y="61"/>
                    </a:moveTo>
                    <a:lnTo>
                      <a:pt x="48" y="79"/>
                    </a:lnTo>
                    <a:lnTo>
                      <a:pt x="48" y="18"/>
                    </a:lnTo>
                    <a:lnTo>
                      <a:pt x="0" y="0"/>
                    </a:lnTo>
                    <a:lnTo>
                      <a:pt x="0" y="61"/>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32" name="Google Shape;432;p29"/>
              <p:cNvSpPr/>
              <p:nvPr/>
            </p:nvSpPr>
            <p:spPr>
              <a:xfrm>
                <a:off x="2264" y="2032"/>
                <a:ext cx="52" cy="86"/>
              </a:xfrm>
              <a:custGeom>
                <a:avLst/>
                <a:gdLst/>
                <a:ahLst/>
                <a:cxnLst/>
                <a:rect l="l" t="t" r="r" b="b"/>
                <a:pathLst>
                  <a:path w="52" h="86" extrusionOk="0">
                    <a:moveTo>
                      <a:pt x="52" y="86"/>
                    </a:moveTo>
                    <a:lnTo>
                      <a:pt x="52" y="19"/>
                    </a:lnTo>
                    <a:lnTo>
                      <a:pt x="0" y="0"/>
                    </a:lnTo>
                    <a:lnTo>
                      <a:pt x="0" y="68"/>
                    </a:lnTo>
                    <a:lnTo>
                      <a:pt x="52" y="86"/>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33" name="Google Shape;433;p29"/>
              <p:cNvSpPr/>
              <p:nvPr/>
            </p:nvSpPr>
            <p:spPr>
              <a:xfrm>
                <a:off x="2325" y="2129"/>
                <a:ext cx="48" cy="78"/>
              </a:xfrm>
              <a:custGeom>
                <a:avLst/>
                <a:gdLst/>
                <a:ahLst/>
                <a:cxnLst/>
                <a:rect l="l" t="t" r="r" b="b"/>
                <a:pathLst>
                  <a:path w="48" h="78" extrusionOk="0">
                    <a:moveTo>
                      <a:pt x="0" y="61"/>
                    </a:moveTo>
                    <a:lnTo>
                      <a:pt x="48" y="78"/>
                    </a:lnTo>
                    <a:lnTo>
                      <a:pt x="48" y="17"/>
                    </a:lnTo>
                    <a:lnTo>
                      <a:pt x="0" y="0"/>
                    </a:lnTo>
                    <a:lnTo>
                      <a:pt x="0" y="61"/>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34" name="Google Shape;434;p29"/>
              <p:cNvSpPr/>
              <p:nvPr/>
            </p:nvSpPr>
            <p:spPr>
              <a:xfrm>
                <a:off x="2325" y="2268"/>
                <a:ext cx="48" cy="78"/>
              </a:xfrm>
              <a:custGeom>
                <a:avLst/>
                <a:gdLst/>
                <a:ahLst/>
                <a:cxnLst/>
                <a:rect l="l" t="t" r="r" b="b"/>
                <a:pathLst>
                  <a:path w="48" h="78" extrusionOk="0">
                    <a:moveTo>
                      <a:pt x="0" y="0"/>
                    </a:moveTo>
                    <a:lnTo>
                      <a:pt x="0" y="61"/>
                    </a:lnTo>
                    <a:lnTo>
                      <a:pt x="48" y="78"/>
                    </a:lnTo>
                    <a:lnTo>
                      <a:pt x="48" y="17"/>
                    </a:lnTo>
                    <a:lnTo>
                      <a:pt x="0" y="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35" name="Google Shape;435;p29"/>
              <p:cNvSpPr/>
              <p:nvPr/>
            </p:nvSpPr>
            <p:spPr>
              <a:xfrm>
                <a:off x="2325" y="2055"/>
                <a:ext cx="48" cy="82"/>
              </a:xfrm>
              <a:custGeom>
                <a:avLst/>
                <a:gdLst/>
                <a:ahLst/>
                <a:cxnLst/>
                <a:rect l="l" t="t" r="r" b="b"/>
                <a:pathLst>
                  <a:path w="48" h="82" extrusionOk="0">
                    <a:moveTo>
                      <a:pt x="48" y="82"/>
                    </a:moveTo>
                    <a:lnTo>
                      <a:pt x="48" y="17"/>
                    </a:lnTo>
                    <a:lnTo>
                      <a:pt x="0" y="0"/>
                    </a:lnTo>
                    <a:lnTo>
                      <a:pt x="0" y="66"/>
                    </a:lnTo>
                    <a:lnTo>
                      <a:pt x="48" y="82"/>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36" name="Google Shape;436;p29"/>
              <p:cNvSpPr/>
              <p:nvPr/>
            </p:nvSpPr>
            <p:spPr>
              <a:xfrm>
                <a:off x="2202" y="2010"/>
                <a:ext cx="54" cy="86"/>
              </a:xfrm>
              <a:custGeom>
                <a:avLst/>
                <a:gdLst/>
                <a:ahLst/>
                <a:cxnLst/>
                <a:rect l="l" t="t" r="r" b="b"/>
                <a:pathLst>
                  <a:path w="54" h="86" extrusionOk="0">
                    <a:moveTo>
                      <a:pt x="54" y="86"/>
                    </a:moveTo>
                    <a:lnTo>
                      <a:pt x="54" y="20"/>
                    </a:lnTo>
                    <a:lnTo>
                      <a:pt x="0" y="0"/>
                    </a:lnTo>
                    <a:lnTo>
                      <a:pt x="0" y="68"/>
                    </a:lnTo>
                    <a:lnTo>
                      <a:pt x="54" y="86"/>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37" name="Google Shape;437;p29"/>
              <p:cNvSpPr/>
              <p:nvPr/>
            </p:nvSpPr>
            <p:spPr>
              <a:xfrm>
                <a:off x="2148" y="2068"/>
                <a:ext cx="46" cy="74"/>
              </a:xfrm>
              <a:custGeom>
                <a:avLst/>
                <a:gdLst/>
                <a:ahLst/>
                <a:cxnLst/>
                <a:rect l="l" t="t" r="r" b="b"/>
                <a:pathLst>
                  <a:path w="46" h="74" extrusionOk="0">
                    <a:moveTo>
                      <a:pt x="0" y="58"/>
                    </a:moveTo>
                    <a:lnTo>
                      <a:pt x="46" y="74"/>
                    </a:lnTo>
                    <a:lnTo>
                      <a:pt x="46" y="16"/>
                    </a:lnTo>
                    <a:lnTo>
                      <a:pt x="0" y="0"/>
                    </a:lnTo>
                    <a:lnTo>
                      <a:pt x="0" y="58"/>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38" name="Google Shape;438;p29"/>
              <p:cNvSpPr/>
              <p:nvPr/>
            </p:nvSpPr>
            <p:spPr>
              <a:xfrm>
                <a:off x="2202" y="2154"/>
                <a:ext cx="54" cy="81"/>
              </a:xfrm>
              <a:custGeom>
                <a:avLst/>
                <a:gdLst/>
                <a:ahLst/>
                <a:cxnLst/>
                <a:rect l="l" t="t" r="r" b="b"/>
                <a:pathLst>
                  <a:path w="54" h="81" extrusionOk="0">
                    <a:moveTo>
                      <a:pt x="0" y="62"/>
                    </a:moveTo>
                    <a:lnTo>
                      <a:pt x="54" y="81"/>
                    </a:lnTo>
                    <a:lnTo>
                      <a:pt x="54" y="19"/>
                    </a:lnTo>
                    <a:lnTo>
                      <a:pt x="0" y="0"/>
                    </a:lnTo>
                    <a:lnTo>
                      <a:pt x="0" y="62"/>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39" name="Google Shape;439;p29"/>
              <p:cNvSpPr/>
              <p:nvPr/>
            </p:nvSpPr>
            <p:spPr>
              <a:xfrm>
                <a:off x="2148" y="2135"/>
                <a:ext cx="46" cy="78"/>
              </a:xfrm>
              <a:custGeom>
                <a:avLst/>
                <a:gdLst/>
                <a:ahLst/>
                <a:cxnLst/>
                <a:rect l="l" t="t" r="r" b="b"/>
                <a:pathLst>
                  <a:path w="46" h="78" extrusionOk="0">
                    <a:moveTo>
                      <a:pt x="0" y="62"/>
                    </a:moveTo>
                    <a:lnTo>
                      <a:pt x="46" y="78"/>
                    </a:lnTo>
                    <a:lnTo>
                      <a:pt x="46" y="16"/>
                    </a:lnTo>
                    <a:lnTo>
                      <a:pt x="0" y="0"/>
                    </a:lnTo>
                    <a:lnTo>
                      <a:pt x="0" y="62"/>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40" name="Google Shape;440;p29"/>
              <p:cNvSpPr/>
              <p:nvPr/>
            </p:nvSpPr>
            <p:spPr>
              <a:xfrm>
                <a:off x="2148" y="2206"/>
                <a:ext cx="46" cy="77"/>
              </a:xfrm>
              <a:custGeom>
                <a:avLst/>
                <a:gdLst/>
                <a:ahLst/>
                <a:cxnLst/>
                <a:rect l="l" t="t" r="r" b="b"/>
                <a:pathLst>
                  <a:path w="46" h="77" extrusionOk="0">
                    <a:moveTo>
                      <a:pt x="0" y="61"/>
                    </a:moveTo>
                    <a:lnTo>
                      <a:pt x="46" y="77"/>
                    </a:lnTo>
                    <a:lnTo>
                      <a:pt x="46" y="15"/>
                    </a:lnTo>
                    <a:lnTo>
                      <a:pt x="0" y="0"/>
                    </a:lnTo>
                    <a:lnTo>
                      <a:pt x="0" y="61"/>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41" name="Google Shape;441;p29"/>
              <p:cNvSpPr/>
              <p:nvPr/>
            </p:nvSpPr>
            <p:spPr>
              <a:xfrm>
                <a:off x="2202" y="2225"/>
                <a:ext cx="54" cy="80"/>
              </a:xfrm>
              <a:custGeom>
                <a:avLst/>
                <a:gdLst/>
                <a:ahLst/>
                <a:cxnLst/>
                <a:rect l="l" t="t" r="r" b="b"/>
                <a:pathLst>
                  <a:path w="54" h="80" extrusionOk="0">
                    <a:moveTo>
                      <a:pt x="0" y="62"/>
                    </a:moveTo>
                    <a:lnTo>
                      <a:pt x="54" y="80"/>
                    </a:lnTo>
                    <a:lnTo>
                      <a:pt x="54" y="19"/>
                    </a:lnTo>
                    <a:lnTo>
                      <a:pt x="0" y="0"/>
                    </a:lnTo>
                    <a:lnTo>
                      <a:pt x="0" y="62"/>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42" name="Google Shape;442;p29"/>
              <p:cNvSpPr/>
              <p:nvPr/>
            </p:nvSpPr>
            <p:spPr>
              <a:xfrm>
                <a:off x="2264" y="2108"/>
                <a:ext cx="52" cy="78"/>
              </a:xfrm>
              <a:custGeom>
                <a:avLst/>
                <a:gdLst/>
                <a:ahLst/>
                <a:cxnLst/>
                <a:rect l="l" t="t" r="r" b="b"/>
                <a:pathLst>
                  <a:path w="52" h="78" extrusionOk="0">
                    <a:moveTo>
                      <a:pt x="0" y="60"/>
                    </a:moveTo>
                    <a:lnTo>
                      <a:pt x="52" y="78"/>
                    </a:lnTo>
                    <a:lnTo>
                      <a:pt x="52" y="18"/>
                    </a:lnTo>
                    <a:lnTo>
                      <a:pt x="0" y="0"/>
                    </a:lnTo>
                    <a:lnTo>
                      <a:pt x="0" y="6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43" name="Google Shape;443;p29"/>
              <p:cNvSpPr/>
              <p:nvPr/>
            </p:nvSpPr>
            <p:spPr>
              <a:xfrm>
                <a:off x="2264" y="2176"/>
                <a:ext cx="52" cy="80"/>
              </a:xfrm>
              <a:custGeom>
                <a:avLst/>
                <a:gdLst/>
                <a:ahLst/>
                <a:cxnLst/>
                <a:rect l="l" t="t" r="r" b="b"/>
                <a:pathLst>
                  <a:path w="52" h="80" extrusionOk="0">
                    <a:moveTo>
                      <a:pt x="0" y="62"/>
                    </a:moveTo>
                    <a:lnTo>
                      <a:pt x="52" y="80"/>
                    </a:lnTo>
                    <a:lnTo>
                      <a:pt x="52" y="20"/>
                    </a:lnTo>
                    <a:lnTo>
                      <a:pt x="0" y="0"/>
                    </a:lnTo>
                    <a:lnTo>
                      <a:pt x="0" y="62"/>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44" name="Google Shape;444;p29"/>
              <p:cNvSpPr/>
              <p:nvPr/>
            </p:nvSpPr>
            <p:spPr>
              <a:xfrm>
                <a:off x="2264" y="2246"/>
                <a:ext cx="52" cy="81"/>
              </a:xfrm>
              <a:custGeom>
                <a:avLst/>
                <a:gdLst/>
                <a:ahLst/>
                <a:cxnLst/>
                <a:rect l="l" t="t" r="r" b="b"/>
                <a:pathLst>
                  <a:path w="52" h="81" extrusionOk="0">
                    <a:moveTo>
                      <a:pt x="0" y="62"/>
                    </a:moveTo>
                    <a:lnTo>
                      <a:pt x="52" y="81"/>
                    </a:lnTo>
                    <a:lnTo>
                      <a:pt x="52" y="19"/>
                    </a:lnTo>
                    <a:lnTo>
                      <a:pt x="0" y="0"/>
                    </a:lnTo>
                    <a:lnTo>
                      <a:pt x="0" y="62"/>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45" name="Google Shape;445;p29"/>
              <p:cNvSpPr/>
              <p:nvPr/>
            </p:nvSpPr>
            <p:spPr>
              <a:xfrm>
                <a:off x="2202" y="2086"/>
                <a:ext cx="54" cy="79"/>
              </a:xfrm>
              <a:custGeom>
                <a:avLst/>
                <a:gdLst/>
                <a:ahLst/>
                <a:cxnLst/>
                <a:rect l="l" t="t" r="r" b="b"/>
                <a:pathLst>
                  <a:path w="54" h="79" extrusionOk="0">
                    <a:moveTo>
                      <a:pt x="0" y="60"/>
                    </a:moveTo>
                    <a:lnTo>
                      <a:pt x="54" y="79"/>
                    </a:lnTo>
                    <a:lnTo>
                      <a:pt x="54" y="19"/>
                    </a:lnTo>
                    <a:lnTo>
                      <a:pt x="0" y="0"/>
                    </a:lnTo>
                    <a:lnTo>
                      <a:pt x="0" y="60"/>
                    </a:ln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grpSp>
        <p:sp>
          <p:nvSpPr>
            <p:cNvPr id="446" name="Google Shape;446;p29"/>
            <p:cNvSpPr/>
            <p:nvPr/>
          </p:nvSpPr>
          <p:spPr>
            <a:xfrm>
              <a:off x="3810" y="2124"/>
              <a:ext cx="263" cy="224"/>
            </a:xfrm>
            <a:custGeom>
              <a:avLst/>
              <a:gdLst/>
              <a:ahLst/>
              <a:cxnLst/>
              <a:rect l="l" t="t" r="r" b="b"/>
              <a:pathLst>
                <a:path w="271" h="232" extrusionOk="0">
                  <a:moveTo>
                    <a:pt x="271" y="131"/>
                  </a:moveTo>
                  <a:lnTo>
                    <a:pt x="202" y="204"/>
                  </a:lnTo>
                  <a:lnTo>
                    <a:pt x="159" y="163"/>
                  </a:lnTo>
                  <a:lnTo>
                    <a:pt x="113" y="46"/>
                  </a:lnTo>
                  <a:lnTo>
                    <a:pt x="65" y="74"/>
                  </a:lnTo>
                  <a:lnTo>
                    <a:pt x="33" y="126"/>
                  </a:lnTo>
                  <a:lnTo>
                    <a:pt x="0" y="0"/>
                  </a:lnTo>
                  <a:lnTo>
                    <a:pt x="0" y="39"/>
                  </a:lnTo>
                  <a:lnTo>
                    <a:pt x="28" y="167"/>
                  </a:lnTo>
                  <a:lnTo>
                    <a:pt x="70" y="93"/>
                  </a:lnTo>
                  <a:lnTo>
                    <a:pt x="105" y="73"/>
                  </a:lnTo>
                  <a:lnTo>
                    <a:pt x="145" y="182"/>
                  </a:lnTo>
                  <a:lnTo>
                    <a:pt x="199" y="232"/>
                  </a:lnTo>
                  <a:lnTo>
                    <a:pt x="271" y="160"/>
                  </a:lnTo>
                  <a:lnTo>
                    <a:pt x="271" y="131"/>
                  </a:lnTo>
                  <a:close/>
                </a:path>
              </a:pathLst>
            </a:custGeom>
            <a:solidFill>
              <a:schemeClr val="folHlink"/>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47" name="Google Shape;447;p29"/>
            <p:cNvSpPr/>
            <p:nvPr/>
          </p:nvSpPr>
          <p:spPr>
            <a:xfrm>
              <a:off x="3810" y="2280"/>
              <a:ext cx="263" cy="170"/>
            </a:xfrm>
            <a:custGeom>
              <a:avLst/>
              <a:gdLst/>
              <a:ahLst/>
              <a:cxnLst/>
              <a:rect l="l" t="t" r="r" b="b"/>
              <a:pathLst>
                <a:path w="271" h="176" extrusionOk="0">
                  <a:moveTo>
                    <a:pt x="271" y="10"/>
                  </a:moveTo>
                  <a:lnTo>
                    <a:pt x="192" y="145"/>
                  </a:lnTo>
                  <a:lnTo>
                    <a:pt x="156" y="121"/>
                  </a:lnTo>
                  <a:lnTo>
                    <a:pt x="110" y="29"/>
                  </a:lnTo>
                  <a:lnTo>
                    <a:pt x="67" y="65"/>
                  </a:lnTo>
                  <a:lnTo>
                    <a:pt x="30" y="69"/>
                  </a:lnTo>
                  <a:lnTo>
                    <a:pt x="0" y="0"/>
                  </a:lnTo>
                  <a:lnTo>
                    <a:pt x="0" y="30"/>
                  </a:lnTo>
                  <a:lnTo>
                    <a:pt x="29" y="95"/>
                  </a:lnTo>
                  <a:lnTo>
                    <a:pt x="68" y="88"/>
                  </a:lnTo>
                  <a:lnTo>
                    <a:pt x="108" y="58"/>
                  </a:lnTo>
                  <a:lnTo>
                    <a:pt x="151" y="149"/>
                  </a:lnTo>
                  <a:lnTo>
                    <a:pt x="194" y="176"/>
                  </a:lnTo>
                  <a:lnTo>
                    <a:pt x="271" y="45"/>
                  </a:lnTo>
                  <a:lnTo>
                    <a:pt x="271" y="10"/>
                  </a:lnTo>
                  <a:close/>
                </a:path>
              </a:pathLst>
            </a:custGeom>
            <a:solidFill>
              <a:schemeClr val="accent2"/>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48" name="Google Shape;448;p29"/>
            <p:cNvSpPr/>
            <p:nvPr/>
          </p:nvSpPr>
          <p:spPr>
            <a:xfrm>
              <a:off x="3810" y="2387"/>
              <a:ext cx="263" cy="98"/>
            </a:xfrm>
            <a:custGeom>
              <a:avLst/>
              <a:gdLst/>
              <a:ahLst/>
              <a:cxnLst/>
              <a:rect l="l" t="t" r="r" b="b"/>
              <a:pathLst>
                <a:path w="271" h="101" extrusionOk="0">
                  <a:moveTo>
                    <a:pt x="271" y="54"/>
                  </a:moveTo>
                  <a:lnTo>
                    <a:pt x="191" y="76"/>
                  </a:lnTo>
                  <a:lnTo>
                    <a:pt x="152" y="83"/>
                  </a:lnTo>
                  <a:lnTo>
                    <a:pt x="107" y="9"/>
                  </a:lnTo>
                  <a:lnTo>
                    <a:pt x="74" y="36"/>
                  </a:lnTo>
                  <a:lnTo>
                    <a:pt x="36" y="0"/>
                  </a:lnTo>
                  <a:lnTo>
                    <a:pt x="0" y="9"/>
                  </a:lnTo>
                  <a:lnTo>
                    <a:pt x="0" y="30"/>
                  </a:lnTo>
                  <a:lnTo>
                    <a:pt x="36" y="20"/>
                  </a:lnTo>
                  <a:lnTo>
                    <a:pt x="75" y="56"/>
                  </a:lnTo>
                  <a:lnTo>
                    <a:pt x="106" y="28"/>
                  </a:lnTo>
                  <a:lnTo>
                    <a:pt x="150" y="101"/>
                  </a:lnTo>
                  <a:lnTo>
                    <a:pt x="190" y="95"/>
                  </a:lnTo>
                  <a:lnTo>
                    <a:pt x="271" y="75"/>
                  </a:lnTo>
                  <a:lnTo>
                    <a:pt x="271" y="54"/>
                  </a:lnTo>
                  <a:close/>
                </a:path>
              </a:pathLst>
            </a:custGeom>
            <a:solidFill>
              <a:schemeClr val="hlink"/>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grpSp>
      <p:grpSp>
        <p:nvGrpSpPr>
          <p:cNvPr id="449" name="Google Shape;449;p29"/>
          <p:cNvGrpSpPr/>
          <p:nvPr/>
        </p:nvGrpSpPr>
        <p:grpSpPr>
          <a:xfrm>
            <a:off x="7699000" y="2002428"/>
            <a:ext cx="388361" cy="376169"/>
            <a:chOff x="1721" y="3232"/>
            <a:chExt cx="742" cy="735"/>
          </a:xfrm>
        </p:grpSpPr>
        <p:sp>
          <p:nvSpPr>
            <p:cNvPr id="450" name="Google Shape;450;p29"/>
            <p:cNvSpPr/>
            <p:nvPr/>
          </p:nvSpPr>
          <p:spPr>
            <a:xfrm>
              <a:off x="1898" y="3397"/>
              <a:ext cx="195" cy="71"/>
            </a:xfrm>
            <a:custGeom>
              <a:avLst/>
              <a:gdLst/>
              <a:ahLst/>
              <a:cxnLst/>
              <a:rect l="l" t="t" r="r" b="b"/>
              <a:pathLst>
                <a:path w="195" h="71" extrusionOk="0">
                  <a:moveTo>
                    <a:pt x="100" y="0"/>
                  </a:moveTo>
                  <a:lnTo>
                    <a:pt x="0" y="36"/>
                  </a:lnTo>
                  <a:lnTo>
                    <a:pt x="94" y="71"/>
                  </a:lnTo>
                  <a:lnTo>
                    <a:pt x="195" y="34"/>
                  </a:lnTo>
                  <a:lnTo>
                    <a:pt x="100" y="0"/>
                  </a:lnTo>
                  <a:close/>
                </a:path>
              </a:pathLst>
            </a:custGeom>
            <a:solidFill>
              <a:srgbClr val="FDC270"/>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51" name="Google Shape;451;p29"/>
            <p:cNvSpPr/>
            <p:nvPr/>
          </p:nvSpPr>
          <p:spPr>
            <a:xfrm>
              <a:off x="1721" y="3332"/>
              <a:ext cx="189" cy="69"/>
            </a:xfrm>
            <a:custGeom>
              <a:avLst/>
              <a:gdLst/>
              <a:ahLst/>
              <a:cxnLst/>
              <a:rect l="l" t="t" r="r" b="b"/>
              <a:pathLst>
                <a:path w="189" h="69" extrusionOk="0">
                  <a:moveTo>
                    <a:pt x="98" y="0"/>
                  </a:moveTo>
                  <a:lnTo>
                    <a:pt x="0" y="35"/>
                  </a:lnTo>
                  <a:lnTo>
                    <a:pt x="91" y="69"/>
                  </a:lnTo>
                  <a:lnTo>
                    <a:pt x="189" y="33"/>
                  </a:lnTo>
                  <a:lnTo>
                    <a:pt x="98" y="0"/>
                  </a:lnTo>
                  <a:close/>
                </a:path>
              </a:pathLst>
            </a:custGeom>
            <a:solidFill>
              <a:srgbClr val="8BA0B0"/>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52" name="Google Shape;452;p29"/>
            <p:cNvSpPr/>
            <p:nvPr/>
          </p:nvSpPr>
          <p:spPr>
            <a:xfrm>
              <a:off x="2094" y="3329"/>
              <a:ext cx="184" cy="68"/>
            </a:xfrm>
            <a:custGeom>
              <a:avLst/>
              <a:gdLst/>
              <a:ahLst/>
              <a:cxnLst/>
              <a:rect l="l" t="t" r="r" b="b"/>
              <a:pathLst>
                <a:path w="184" h="68" extrusionOk="0">
                  <a:moveTo>
                    <a:pt x="94" y="68"/>
                  </a:moveTo>
                  <a:lnTo>
                    <a:pt x="184" y="34"/>
                  </a:lnTo>
                  <a:lnTo>
                    <a:pt x="89" y="0"/>
                  </a:lnTo>
                  <a:lnTo>
                    <a:pt x="0" y="33"/>
                  </a:lnTo>
                  <a:lnTo>
                    <a:pt x="94" y="68"/>
                  </a:lnTo>
                  <a:close/>
                </a:path>
              </a:pathLst>
            </a:custGeom>
            <a:solidFill>
              <a:srgbClr val="C15058"/>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53" name="Google Shape;453;p29"/>
            <p:cNvSpPr/>
            <p:nvPr/>
          </p:nvSpPr>
          <p:spPr>
            <a:xfrm>
              <a:off x="1915" y="3265"/>
              <a:ext cx="181" cy="65"/>
            </a:xfrm>
            <a:custGeom>
              <a:avLst/>
              <a:gdLst/>
              <a:ahLst/>
              <a:cxnLst/>
              <a:rect l="l" t="t" r="r" b="b"/>
              <a:pathLst>
                <a:path w="181" h="65" extrusionOk="0">
                  <a:moveTo>
                    <a:pt x="181" y="33"/>
                  </a:moveTo>
                  <a:lnTo>
                    <a:pt x="88" y="0"/>
                  </a:lnTo>
                  <a:lnTo>
                    <a:pt x="0" y="31"/>
                  </a:lnTo>
                  <a:lnTo>
                    <a:pt x="92" y="65"/>
                  </a:lnTo>
                  <a:lnTo>
                    <a:pt x="181" y="33"/>
                  </a:lnTo>
                  <a:close/>
                </a:path>
              </a:pathLst>
            </a:custGeom>
            <a:solidFill>
              <a:srgbClr val="C15058"/>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54" name="Google Shape;454;p29"/>
            <p:cNvSpPr/>
            <p:nvPr/>
          </p:nvSpPr>
          <p:spPr>
            <a:xfrm>
              <a:off x="1998" y="3362"/>
              <a:ext cx="190" cy="69"/>
            </a:xfrm>
            <a:custGeom>
              <a:avLst/>
              <a:gdLst/>
              <a:ahLst/>
              <a:cxnLst/>
              <a:rect l="l" t="t" r="r" b="b"/>
              <a:pathLst>
                <a:path w="190" h="69" extrusionOk="0">
                  <a:moveTo>
                    <a:pt x="96" y="0"/>
                  </a:moveTo>
                  <a:lnTo>
                    <a:pt x="0" y="35"/>
                  </a:lnTo>
                  <a:lnTo>
                    <a:pt x="95" y="69"/>
                  </a:lnTo>
                  <a:lnTo>
                    <a:pt x="190" y="35"/>
                  </a:lnTo>
                  <a:lnTo>
                    <a:pt x="96" y="0"/>
                  </a:lnTo>
                  <a:close/>
                </a:path>
              </a:pathLst>
            </a:custGeom>
            <a:solidFill>
              <a:srgbClr val="FDC270"/>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55" name="Google Shape;455;p29"/>
            <p:cNvSpPr/>
            <p:nvPr/>
          </p:nvSpPr>
          <p:spPr>
            <a:xfrm>
              <a:off x="1819" y="3296"/>
              <a:ext cx="188" cy="69"/>
            </a:xfrm>
            <a:custGeom>
              <a:avLst/>
              <a:gdLst/>
              <a:ahLst/>
              <a:cxnLst/>
              <a:rect l="l" t="t" r="r" b="b"/>
              <a:pathLst>
                <a:path w="188" h="69" extrusionOk="0">
                  <a:moveTo>
                    <a:pt x="188" y="34"/>
                  </a:moveTo>
                  <a:lnTo>
                    <a:pt x="96" y="0"/>
                  </a:lnTo>
                  <a:lnTo>
                    <a:pt x="0" y="36"/>
                  </a:lnTo>
                  <a:lnTo>
                    <a:pt x="91" y="69"/>
                  </a:lnTo>
                  <a:lnTo>
                    <a:pt x="188" y="34"/>
                  </a:lnTo>
                  <a:close/>
                </a:path>
              </a:pathLst>
            </a:custGeom>
            <a:solidFill>
              <a:srgbClr val="8BA0B0"/>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56" name="Google Shape;456;p29"/>
            <p:cNvSpPr/>
            <p:nvPr/>
          </p:nvSpPr>
          <p:spPr>
            <a:xfrm>
              <a:off x="2183" y="3297"/>
              <a:ext cx="183" cy="66"/>
            </a:xfrm>
            <a:custGeom>
              <a:avLst/>
              <a:gdLst/>
              <a:ahLst/>
              <a:cxnLst/>
              <a:rect l="l" t="t" r="r" b="b"/>
              <a:pathLst>
                <a:path w="183" h="66" extrusionOk="0">
                  <a:moveTo>
                    <a:pt x="95" y="66"/>
                  </a:moveTo>
                  <a:lnTo>
                    <a:pt x="183" y="35"/>
                  </a:lnTo>
                  <a:lnTo>
                    <a:pt x="87" y="0"/>
                  </a:lnTo>
                  <a:lnTo>
                    <a:pt x="0" y="32"/>
                  </a:lnTo>
                  <a:lnTo>
                    <a:pt x="95" y="66"/>
                  </a:lnTo>
                  <a:close/>
                </a:path>
              </a:pathLst>
            </a:custGeom>
            <a:solidFill>
              <a:srgbClr val="9ABE9F"/>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57" name="Google Shape;457;p29"/>
            <p:cNvSpPr/>
            <p:nvPr/>
          </p:nvSpPr>
          <p:spPr>
            <a:xfrm>
              <a:off x="2003" y="3232"/>
              <a:ext cx="181" cy="66"/>
            </a:xfrm>
            <a:custGeom>
              <a:avLst/>
              <a:gdLst/>
              <a:ahLst/>
              <a:cxnLst/>
              <a:rect l="l" t="t" r="r" b="b"/>
              <a:pathLst>
                <a:path w="181" h="66" extrusionOk="0">
                  <a:moveTo>
                    <a:pt x="181" y="34"/>
                  </a:moveTo>
                  <a:lnTo>
                    <a:pt x="87" y="0"/>
                  </a:lnTo>
                  <a:lnTo>
                    <a:pt x="0" y="33"/>
                  </a:lnTo>
                  <a:lnTo>
                    <a:pt x="93" y="66"/>
                  </a:lnTo>
                  <a:lnTo>
                    <a:pt x="181" y="34"/>
                  </a:lnTo>
                  <a:close/>
                </a:path>
              </a:pathLst>
            </a:custGeom>
            <a:solidFill>
              <a:srgbClr val="C15058"/>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58" name="Google Shape;458;p29"/>
            <p:cNvSpPr/>
            <p:nvPr/>
          </p:nvSpPr>
          <p:spPr>
            <a:xfrm>
              <a:off x="1992" y="3431"/>
              <a:ext cx="200" cy="73"/>
            </a:xfrm>
            <a:custGeom>
              <a:avLst/>
              <a:gdLst/>
              <a:ahLst/>
              <a:cxnLst/>
              <a:rect l="l" t="t" r="r" b="b"/>
              <a:pathLst>
                <a:path w="200" h="73" extrusionOk="0">
                  <a:moveTo>
                    <a:pt x="200" y="36"/>
                  </a:moveTo>
                  <a:lnTo>
                    <a:pt x="101" y="0"/>
                  </a:lnTo>
                  <a:lnTo>
                    <a:pt x="0" y="37"/>
                  </a:lnTo>
                  <a:lnTo>
                    <a:pt x="98" y="73"/>
                  </a:lnTo>
                  <a:lnTo>
                    <a:pt x="200" y="36"/>
                  </a:lnTo>
                  <a:close/>
                </a:path>
              </a:pathLst>
            </a:custGeom>
            <a:solidFill>
              <a:srgbClr val="9ABE9F"/>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59" name="Google Shape;459;p29"/>
            <p:cNvSpPr/>
            <p:nvPr/>
          </p:nvSpPr>
          <p:spPr>
            <a:xfrm>
              <a:off x="1812" y="3365"/>
              <a:ext cx="186" cy="68"/>
            </a:xfrm>
            <a:custGeom>
              <a:avLst/>
              <a:gdLst/>
              <a:ahLst/>
              <a:cxnLst/>
              <a:rect l="l" t="t" r="r" b="b"/>
              <a:pathLst>
                <a:path w="186" h="68" extrusionOk="0">
                  <a:moveTo>
                    <a:pt x="98" y="0"/>
                  </a:moveTo>
                  <a:lnTo>
                    <a:pt x="0" y="36"/>
                  </a:lnTo>
                  <a:lnTo>
                    <a:pt x="86" y="68"/>
                  </a:lnTo>
                  <a:lnTo>
                    <a:pt x="186" y="32"/>
                  </a:lnTo>
                  <a:lnTo>
                    <a:pt x="98" y="0"/>
                  </a:lnTo>
                  <a:close/>
                </a:path>
              </a:pathLst>
            </a:custGeom>
            <a:solidFill>
              <a:srgbClr val="FDC270"/>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60" name="Google Shape;460;p29"/>
            <p:cNvSpPr/>
            <p:nvPr/>
          </p:nvSpPr>
          <p:spPr>
            <a:xfrm>
              <a:off x="2188" y="3363"/>
              <a:ext cx="188" cy="69"/>
            </a:xfrm>
            <a:custGeom>
              <a:avLst/>
              <a:gdLst/>
              <a:ahLst/>
              <a:cxnLst/>
              <a:rect l="l" t="t" r="r" b="b"/>
              <a:pathLst>
                <a:path w="188" h="69" extrusionOk="0">
                  <a:moveTo>
                    <a:pt x="0" y="34"/>
                  </a:moveTo>
                  <a:lnTo>
                    <a:pt x="99" y="69"/>
                  </a:lnTo>
                  <a:lnTo>
                    <a:pt x="188" y="36"/>
                  </a:lnTo>
                  <a:lnTo>
                    <a:pt x="90" y="0"/>
                  </a:lnTo>
                  <a:lnTo>
                    <a:pt x="0" y="34"/>
                  </a:lnTo>
                  <a:close/>
                </a:path>
              </a:pathLst>
            </a:custGeom>
            <a:solidFill>
              <a:srgbClr val="C15058"/>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61" name="Google Shape;461;p29"/>
            <p:cNvSpPr/>
            <p:nvPr/>
          </p:nvSpPr>
          <p:spPr>
            <a:xfrm>
              <a:off x="2007" y="3298"/>
              <a:ext cx="176" cy="64"/>
            </a:xfrm>
            <a:custGeom>
              <a:avLst/>
              <a:gdLst/>
              <a:ahLst/>
              <a:cxnLst/>
              <a:rect l="l" t="t" r="r" b="b"/>
              <a:pathLst>
                <a:path w="176" h="64" extrusionOk="0">
                  <a:moveTo>
                    <a:pt x="176" y="31"/>
                  </a:moveTo>
                  <a:lnTo>
                    <a:pt x="89" y="0"/>
                  </a:lnTo>
                  <a:lnTo>
                    <a:pt x="0" y="32"/>
                  </a:lnTo>
                  <a:lnTo>
                    <a:pt x="87" y="64"/>
                  </a:lnTo>
                  <a:lnTo>
                    <a:pt x="176" y="31"/>
                  </a:lnTo>
                  <a:close/>
                </a:path>
              </a:pathLst>
            </a:custGeom>
            <a:solidFill>
              <a:srgbClr val="8BA0B0"/>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62" name="Google Shape;462;p29"/>
            <p:cNvSpPr/>
            <p:nvPr/>
          </p:nvSpPr>
          <p:spPr>
            <a:xfrm>
              <a:off x="1910" y="3330"/>
              <a:ext cx="184" cy="67"/>
            </a:xfrm>
            <a:custGeom>
              <a:avLst/>
              <a:gdLst/>
              <a:ahLst/>
              <a:cxnLst/>
              <a:rect l="l" t="t" r="r" b="b"/>
              <a:pathLst>
                <a:path w="184" h="67" extrusionOk="0">
                  <a:moveTo>
                    <a:pt x="97" y="0"/>
                  </a:moveTo>
                  <a:lnTo>
                    <a:pt x="0" y="35"/>
                  </a:lnTo>
                  <a:lnTo>
                    <a:pt x="88" y="67"/>
                  </a:lnTo>
                  <a:lnTo>
                    <a:pt x="184" y="32"/>
                  </a:lnTo>
                  <a:lnTo>
                    <a:pt x="97" y="0"/>
                  </a:lnTo>
                  <a:close/>
                </a:path>
              </a:pathLst>
            </a:custGeom>
            <a:solidFill>
              <a:srgbClr val="FDC270"/>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63" name="Google Shape;463;p29"/>
            <p:cNvSpPr/>
            <p:nvPr/>
          </p:nvSpPr>
          <p:spPr>
            <a:xfrm>
              <a:off x="2093" y="3397"/>
              <a:ext cx="194" cy="70"/>
            </a:xfrm>
            <a:custGeom>
              <a:avLst/>
              <a:gdLst/>
              <a:ahLst/>
              <a:cxnLst/>
              <a:rect l="l" t="t" r="r" b="b"/>
              <a:pathLst>
                <a:path w="194" h="70" extrusionOk="0">
                  <a:moveTo>
                    <a:pt x="0" y="34"/>
                  </a:moveTo>
                  <a:lnTo>
                    <a:pt x="99" y="70"/>
                  </a:lnTo>
                  <a:lnTo>
                    <a:pt x="194" y="35"/>
                  </a:lnTo>
                  <a:lnTo>
                    <a:pt x="95" y="0"/>
                  </a:lnTo>
                  <a:lnTo>
                    <a:pt x="0" y="34"/>
                  </a:lnTo>
                  <a:close/>
                </a:path>
              </a:pathLst>
            </a:custGeom>
            <a:solidFill>
              <a:srgbClr val="FDC270"/>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64" name="Google Shape;464;p29"/>
            <p:cNvSpPr/>
            <p:nvPr/>
          </p:nvSpPr>
          <p:spPr>
            <a:xfrm>
              <a:off x="2096" y="3266"/>
              <a:ext cx="174" cy="63"/>
            </a:xfrm>
            <a:custGeom>
              <a:avLst/>
              <a:gdLst/>
              <a:ahLst/>
              <a:cxnLst/>
              <a:rect l="l" t="t" r="r" b="b"/>
              <a:pathLst>
                <a:path w="174" h="63" extrusionOk="0">
                  <a:moveTo>
                    <a:pt x="87" y="63"/>
                  </a:moveTo>
                  <a:lnTo>
                    <a:pt x="174" y="31"/>
                  </a:lnTo>
                  <a:lnTo>
                    <a:pt x="88" y="0"/>
                  </a:lnTo>
                  <a:lnTo>
                    <a:pt x="0" y="32"/>
                  </a:lnTo>
                  <a:lnTo>
                    <a:pt x="87" y="63"/>
                  </a:lnTo>
                  <a:close/>
                </a:path>
              </a:pathLst>
            </a:custGeom>
            <a:solidFill>
              <a:srgbClr val="FDC270"/>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65" name="Google Shape;465;p29"/>
            <p:cNvSpPr/>
            <p:nvPr/>
          </p:nvSpPr>
          <p:spPr>
            <a:xfrm>
              <a:off x="2278" y="3332"/>
              <a:ext cx="185" cy="67"/>
            </a:xfrm>
            <a:custGeom>
              <a:avLst/>
              <a:gdLst/>
              <a:ahLst/>
              <a:cxnLst/>
              <a:rect l="l" t="t" r="r" b="b"/>
              <a:pathLst>
                <a:path w="185" h="67" extrusionOk="0">
                  <a:moveTo>
                    <a:pt x="98" y="67"/>
                  </a:moveTo>
                  <a:lnTo>
                    <a:pt x="185" y="35"/>
                  </a:lnTo>
                  <a:lnTo>
                    <a:pt x="88" y="0"/>
                  </a:lnTo>
                  <a:lnTo>
                    <a:pt x="0" y="31"/>
                  </a:lnTo>
                  <a:lnTo>
                    <a:pt x="98" y="67"/>
                  </a:lnTo>
                  <a:close/>
                </a:path>
              </a:pathLst>
            </a:custGeom>
            <a:solidFill>
              <a:srgbClr val="9ABE9F"/>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66" name="Google Shape;466;p29"/>
            <p:cNvSpPr/>
            <p:nvPr/>
          </p:nvSpPr>
          <p:spPr>
            <a:xfrm>
              <a:off x="1813" y="3401"/>
              <a:ext cx="88" cy="151"/>
            </a:xfrm>
            <a:custGeom>
              <a:avLst/>
              <a:gdLst/>
              <a:ahLst/>
              <a:cxnLst/>
              <a:rect l="l" t="t" r="r" b="b"/>
              <a:pathLst>
                <a:path w="88" h="151" extrusionOk="0">
                  <a:moveTo>
                    <a:pt x="88" y="151"/>
                  </a:moveTo>
                  <a:lnTo>
                    <a:pt x="88" y="32"/>
                  </a:lnTo>
                  <a:lnTo>
                    <a:pt x="0" y="0"/>
                  </a:lnTo>
                  <a:lnTo>
                    <a:pt x="0" y="119"/>
                  </a:lnTo>
                  <a:lnTo>
                    <a:pt x="88" y="151"/>
                  </a:lnTo>
                  <a:close/>
                </a:path>
              </a:pathLst>
            </a:custGeom>
            <a:solidFill>
              <a:schemeClr val="accent1"/>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67" name="Google Shape;467;p29"/>
            <p:cNvSpPr/>
            <p:nvPr/>
          </p:nvSpPr>
          <p:spPr>
            <a:xfrm>
              <a:off x="1995" y="3468"/>
              <a:ext cx="95" cy="154"/>
            </a:xfrm>
            <a:custGeom>
              <a:avLst/>
              <a:gdLst/>
              <a:ahLst/>
              <a:cxnLst/>
              <a:rect l="l" t="t" r="r" b="b"/>
              <a:pathLst>
                <a:path w="95" h="154" extrusionOk="0">
                  <a:moveTo>
                    <a:pt x="0" y="0"/>
                  </a:moveTo>
                  <a:lnTo>
                    <a:pt x="0" y="118"/>
                  </a:lnTo>
                  <a:lnTo>
                    <a:pt x="95" y="154"/>
                  </a:lnTo>
                  <a:lnTo>
                    <a:pt x="95" y="35"/>
                  </a:lnTo>
                  <a:lnTo>
                    <a:pt x="0" y="0"/>
                  </a:lnTo>
                  <a:close/>
                </a:path>
              </a:pathLst>
            </a:custGeom>
            <a:solidFill>
              <a:schemeClr val="folHlink"/>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68" name="Google Shape;468;p29"/>
            <p:cNvSpPr/>
            <p:nvPr/>
          </p:nvSpPr>
          <p:spPr>
            <a:xfrm>
              <a:off x="1813" y="3634"/>
              <a:ext cx="88" cy="148"/>
            </a:xfrm>
            <a:custGeom>
              <a:avLst/>
              <a:gdLst/>
              <a:ahLst/>
              <a:cxnLst/>
              <a:rect l="l" t="t" r="r" b="b"/>
              <a:pathLst>
                <a:path w="88" h="148" extrusionOk="0">
                  <a:moveTo>
                    <a:pt x="0" y="0"/>
                  </a:moveTo>
                  <a:lnTo>
                    <a:pt x="0" y="116"/>
                  </a:lnTo>
                  <a:lnTo>
                    <a:pt x="88" y="148"/>
                  </a:lnTo>
                  <a:lnTo>
                    <a:pt x="88" y="32"/>
                  </a:lnTo>
                  <a:lnTo>
                    <a:pt x="0" y="0"/>
                  </a:lnTo>
                  <a:close/>
                </a:path>
              </a:pathLst>
            </a:custGeom>
            <a:solidFill>
              <a:schemeClr val="folHlink"/>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69" name="Google Shape;469;p29"/>
            <p:cNvSpPr/>
            <p:nvPr/>
          </p:nvSpPr>
          <p:spPr>
            <a:xfrm>
              <a:off x="1995" y="3700"/>
              <a:ext cx="95" cy="150"/>
            </a:xfrm>
            <a:custGeom>
              <a:avLst/>
              <a:gdLst/>
              <a:ahLst/>
              <a:cxnLst/>
              <a:rect l="l" t="t" r="r" b="b"/>
              <a:pathLst>
                <a:path w="95" h="150" extrusionOk="0">
                  <a:moveTo>
                    <a:pt x="0" y="116"/>
                  </a:moveTo>
                  <a:lnTo>
                    <a:pt x="95" y="150"/>
                  </a:lnTo>
                  <a:lnTo>
                    <a:pt x="95" y="35"/>
                  </a:lnTo>
                  <a:lnTo>
                    <a:pt x="0" y="0"/>
                  </a:lnTo>
                  <a:lnTo>
                    <a:pt x="0" y="116"/>
                  </a:lnTo>
                  <a:close/>
                </a:path>
              </a:pathLst>
            </a:custGeom>
            <a:solidFill>
              <a:schemeClr val="hlink"/>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70" name="Google Shape;470;p29"/>
            <p:cNvSpPr/>
            <p:nvPr/>
          </p:nvSpPr>
          <p:spPr>
            <a:xfrm>
              <a:off x="1995" y="3816"/>
              <a:ext cx="95" cy="151"/>
            </a:xfrm>
            <a:custGeom>
              <a:avLst/>
              <a:gdLst/>
              <a:ahLst/>
              <a:cxnLst/>
              <a:rect l="l" t="t" r="r" b="b"/>
              <a:pathLst>
                <a:path w="95" h="151" extrusionOk="0">
                  <a:moveTo>
                    <a:pt x="0" y="116"/>
                  </a:moveTo>
                  <a:lnTo>
                    <a:pt x="95" y="151"/>
                  </a:lnTo>
                  <a:lnTo>
                    <a:pt x="95" y="34"/>
                  </a:lnTo>
                  <a:lnTo>
                    <a:pt x="0" y="0"/>
                  </a:lnTo>
                  <a:lnTo>
                    <a:pt x="0" y="116"/>
                  </a:lnTo>
                  <a:close/>
                </a:path>
              </a:pathLst>
            </a:custGeom>
            <a:solidFill>
              <a:schemeClr val="accent1"/>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71" name="Google Shape;471;p29"/>
            <p:cNvSpPr/>
            <p:nvPr/>
          </p:nvSpPr>
          <p:spPr>
            <a:xfrm>
              <a:off x="1813" y="3750"/>
              <a:ext cx="88" cy="148"/>
            </a:xfrm>
            <a:custGeom>
              <a:avLst/>
              <a:gdLst/>
              <a:ahLst/>
              <a:cxnLst/>
              <a:rect l="l" t="t" r="r" b="b"/>
              <a:pathLst>
                <a:path w="88" h="148" extrusionOk="0">
                  <a:moveTo>
                    <a:pt x="0" y="117"/>
                  </a:moveTo>
                  <a:lnTo>
                    <a:pt x="88" y="148"/>
                  </a:lnTo>
                  <a:lnTo>
                    <a:pt x="88" y="32"/>
                  </a:lnTo>
                  <a:lnTo>
                    <a:pt x="0" y="0"/>
                  </a:lnTo>
                  <a:lnTo>
                    <a:pt x="0" y="117"/>
                  </a:lnTo>
                  <a:close/>
                </a:path>
              </a:pathLst>
            </a:custGeom>
            <a:solidFill>
              <a:schemeClr val="folHlink"/>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72" name="Google Shape;472;p29"/>
            <p:cNvSpPr/>
            <p:nvPr/>
          </p:nvSpPr>
          <p:spPr>
            <a:xfrm>
              <a:off x="1813" y="3520"/>
              <a:ext cx="88" cy="146"/>
            </a:xfrm>
            <a:custGeom>
              <a:avLst/>
              <a:gdLst/>
              <a:ahLst/>
              <a:cxnLst/>
              <a:rect l="l" t="t" r="r" b="b"/>
              <a:pathLst>
                <a:path w="88" h="146" extrusionOk="0">
                  <a:moveTo>
                    <a:pt x="88" y="146"/>
                  </a:moveTo>
                  <a:lnTo>
                    <a:pt x="88" y="32"/>
                  </a:lnTo>
                  <a:lnTo>
                    <a:pt x="0" y="0"/>
                  </a:lnTo>
                  <a:lnTo>
                    <a:pt x="0" y="114"/>
                  </a:lnTo>
                  <a:lnTo>
                    <a:pt x="88" y="146"/>
                  </a:lnTo>
                  <a:close/>
                </a:path>
              </a:pathLst>
            </a:custGeom>
            <a:solidFill>
              <a:schemeClr val="accent2"/>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73" name="Google Shape;473;p29"/>
            <p:cNvSpPr/>
            <p:nvPr/>
          </p:nvSpPr>
          <p:spPr>
            <a:xfrm>
              <a:off x="1995" y="3586"/>
              <a:ext cx="95" cy="149"/>
            </a:xfrm>
            <a:custGeom>
              <a:avLst/>
              <a:gdLst/>
              <a:ahLst/>
              <a:cxnLst/>
              <a:rect l="l" t="t" r="r" b="b"/>
              <a:pathLst>
                <a:path w="95" h="149" extrusionOk="0">
                  <a:moveTo>
                    <a:pt x="0" y="114"/>
                  </a:moveTo>
                  <a:lnTo>
                    <a:pt x="95" y="149"/>
                  </a:lnTo>
                  <a:lnTo>
                    <a:pt x="95" y="36"/>
                  </a:lnTo>
                  <a:lnTo>
                    <a:pt x="0" y="0"/>
                  </a:lnTo>
                  <a:lnTo>
                    <a:pt x="0" y="114"/>
                  </a:lnTo>
                  <a:close/>
                </a:path>
              </a:pathLst>
            </a:custGeom>
            <a:solidFill>
              <a:schemeClr val="accent2"/>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74" name="Google Shape;474;p29"/>
            <p:cNvSpPr/>
            <p:nvPr/>
          </p:nvSpPr>
          <p:spPr>
            <a:xfrm>
              <a:off x="1721" y="3367"/>
              <a:ext cx="92" cy="153"/>
            </a:xfrm>
            <a:custGeom>
              <a:avLst/>
              <a:gdLst/>
              <a:ahLst/>
              <a:cxnLst/>
              <a:rect l="l" t="t" r="r" b="b"/>
              <a:pathLst>
                <a:path w="92" h="153" extrusionOk="0">
                  <a:moveTo>
                    <a:pt x="0" y="120"/>
                  </a:moveTo>
                  <a:lnTo>
                    <a:pt x="92" y="153"/>
                  </a:lnTo>
                  <a:lnTo>
                    <a:pt x="92" y="34"/>
                  </a:lnTo>
                  <a:lnTo>
                    <a:pt x="0" y="0"/>
                  </a:lnTo>
                  <a:lnTo>
                    <a:pt x="0" y="120"/>
                  </a:lnTo>
                  <a:close/>
                </a:path>
              </a:pathLst>
            </a:custGeom>
            <a:solidFill>
              <a:schemeClr val="accent2"/>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75" name="Google Shape;475;p29"/>
            <p:cNvSpPr/>
            <p:nvPr/>
          </p:nvSpPr>
          <p:spPr>
            <a:xfrm>
              <a:off x="1901" y="3433"/>
              <a:ext cx="94" cy="153"/>
            </a:xfrm>
            <a:custGeom>
              <a:avLst/>
              <a:gdLst/>
              <a:ahLst/>
              <a:cxnLst/>
              <a:rect l="l" t="t" r="r" b="b"/>
              <a:pathLst>
                <a:path w="94" h="153" extrusionOk="0">
                  <a:moveTo>
                    <a:pt x="94" y="153"/>
                  </a:moveTo>
                  <a:lnTo>
                    <a:pt x="94" y="35"/>
                  </a:lnTo>
                  <a:lnTo>
                    <a:pt x="0" y="0"/>
                  </a:lnTo>
                  <a:lnTo>
                    <a:pt x="0" y="119"/>
                  </a:lnTo>
                  <a:lnTo>
                    <a:pt x="94" y="153"/>
                  </a:lnTo>
                  <a:close/>
                </a:path>
              </a:pathLst>
            </a:custGeom>
            <a:solidFill>
              <a:schemeClr val="accent1"/>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76" name="Google Shape;476;p29"/>
            <p:cNvSpPr/>
            <p:nvPr/>
          </p:nvSpPr>
          <p:spPr>
            <a:xfrm>
              <a:off x="1721" y="3601"/>
              <a:ext cx="92" cy="149"/>
            </a:xfrm>
            <a:custGeom>
              <a:avLst/>
              <a:gdLst/>
              <a:ahLst/>
              <a:cxnLst/>
              <a:rect l="l" t="t" r="r" b="b"/>
              <a:pathLst>
                <a:path w="92" h="149" extrusionOk="0">
                  <a:moveTo>
                    <a:pt x="92" y="33"/>
                  </a:moveTo>
                  <a:lnTo>
                    <a:pt x="0" y="0"/>
                  </a:lnTo>
                  <a:lnTo>
                    <a:pt x="0" y="116"/>
                  </a:lnTo>
                  <a:lnTo>
                    <a:pt x="92" y="149"/>
                  </a:lnTo>
                  <a:lnTo>
                    <a:pt x="92" y="33"/>
                  </a:lnTo>
                  <a:close/>
                </a:path>
              </a:pathLst>
            </a:custGeom>
            <a:solidFill>
              <a:schemeClr val="hlink"/>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77" name="Google Shape;477;p29"/>
            <p:cNvSpPr/>
            <p:nvPr/>
          </p:nvSpPr>
          <p:spPr>
            <a:xfrm>
              <a:off x="1901" y="3666"/>
              <a:ext cx="94" cy="150"/>
            </a:xfrm>
            <a:custGeom>
              <a:avLst/>
              <a:gdLst/>
              <a:ahLst/>
              <a:cxnLst/>
              <a:rect l="l" t="t" r="r" b="b"/>
              <a:pathLst>
                <a:path w="94" h="150" extrusionOk="0">
                  <a:moveTo>
                    <a:pt x="0" y="116"/>
                  </a:moveTo>
                  <a:lnTo>
                    <a:pt x="94" y="150"/>
                  </a:lnTo>
                  <a:lnTo>
                    <a:pt x="94" y="34"/>
                  </a:lnTo>
                  <a:lnTo>
                    <a:pt x="0" y="0"/>
                  </a:lnTo>
                  <a:lnTo>
                    <a:pt x="0" y="116"/>
                  </a:lnTo>
                  <a:close/>
                </a:path>
              </a:pathLst>
            </a:custGeom>
            <a:solidFill>
              <a:schemeClr val="accent2"/>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78" name="Google Shape;478;p29"/>
            <p:cNvSpPr/>
            <p:nvPr/>
          </p:nvSpPr>
          <p:spPr>
            <a:xfrm>
              <a:off x="1901" y="3782"/>
              <a:ext cx="94" cy="150"/>
            </a:xfrm>
            <a:custGeom>
              <a:avLst/>
              <a:gdLst/>
              <a:ahLst/>
              <a:cxnLst/>
              <a:rect l="l" t="t" r="r" b="b"/>
              <a:pathLst>
                <a:path w="94" h="150" extrusionOk="0">
                  <a:moveTo>
                    <a:pt x="0" y="0"/>
                  </a:moveTo>
                  <a:lnTo>
                    <a:pt x="0" y="116"/>
                  </a:lnTo>
                  <a:lnTo>
                    <a:pt x="94" y="150"/>
                  </a:lnTo>
                  <a:lnTo>
                    <a:pt x="94" y="34"/>
                  </a:lnTo>
                  <a:lnTo>
                    <a:pt x="0" y="0"/>
                  </a:lnTo>
                  <a:close/>
                </a:path>
              </a:pathLst>
            </a:custGeom>
            <a:solidFill>
              <a:schemeClr val="folHlink"/>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79" name="Google Shape;479;p29"/>
            <p:cNvSpPr/>
            <p:nvPr/>
          </p:nvSpPr>
          <p:spPr>
            <a:xfrm>
              <a:off x="1721" y="3717"/>
              <a:ext cx="92" cy="150"/>
            </a:xfrm>
            <a:custGeom>
              <a:avLst/>
              <a:gdLst/>
              <a:ahLst/>
              <a:cxnLst/>
              <a:rect l="l" t="t" r="r" b="b"/>
              <a:pathLst>
                <a:path w="92" h="150" extrusionOk="0">
                  <a:moveTo>
                    <a:pt x="0" y="0"/>
                  </a:moveTo>
                  <a:lnTo>
                    <a:pt x="0" y="116"/>
                  </a:lnTo>
                  <a:lnTo>
                    <a:pt x="92" y="150"/>
                  </a:lnTo>
                  <a:lnTo>
                    <a:pt x="92" y="33"/>
                  </a:lnTo>
                  <a:lnTo>
                    <a:pt x="0" y="0"/>
                  </a:lnTo>
                  <a:close/>
                </a:path>
              </a:pathLst>
            </a:custGeom>
            <a:solidFill>
              <a:schemeClr val="accent2"/>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80" name="Google Shape;480;p29"/>
            <p:cNvSpPr/>
            <p:nvPr/>
          </p:nvSpPr>
          <p:spPr>
            <a:xfrm>
              <a:off x="1721" y="3487"/>
              <a:ext cx="92" cy="147"/>
            </a:xfrm>
            <a:custGeom>
              <a:avLst/>
              <a:gdLst/>
              <a:ahLst/>
              <a:cxnLst/>
              <a:rect l="l" t="t" r="r" b="b"/>
              <a:pathLst>
                <a:path w="92" h="147" extrusionOk="0">
                  <a:moveTo>
                    <a:pt x="92" y="33"/>
                  </a:moveTo>
                  <a:lnTo>
                    <a:pt x="0" y="0"/>
                  </a:lnTo>
                  <a:lnTo>
                    <a:pt x="0" y="114"/>
                  </a:lnTo>
                  <a:lnTo>
                    <a:pt x="92" y="147"/>
                  </a:lnTo>
                  <a:lnTo>
                    <a:pt x="92" y="33"/>
                  </a:lnTo>
                  <a:close/>
                </a:path>
              </a:pathLst>
            </a:custGeom>
            <a:solidFill>
              <a:schemeClr val="hlink"/>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81" name="Google Shape;481;p29"/>
            <p:cNvSpPr/>
            <p:nvPr/>
          </p:nvSpPr>
          <p:spPr>
            <a:xfrm>
              <a:off x="1901" y="3552"/>
              <a:ext cx="94" cy="148"/>
            </a:xfrm>
            <a:custGeom>
              <a:avLst/>
              <a:gdLst/>
              <a:ahLst/>
              <a:cxnLst/>
              <a:rect l="l" t="t" r="r" b="b"/>
              <a:pathLst>
                <a:path w="94" h="148" extrusionOk="0">
                  <a:moveTo>
                    <a:pt x="0" y="114"/>
                  </a:moveTo>
                  <a:lnTo>
                    <a:pt x="94" y="148"/>
                  </a:lnTo>
                  <a:lnTo>
                    <a:pt x="94" y="34"/>
                  </a:lnTo>
                  <a:lnTo>
                    <a:pt x="0" y="0"/>
                  </a:lnTo>
                  <a:lnTo>
                    <a:pt x="0" y="114"/>
                  </a:lnTo>
                  <a:close/>
                </a:path>
              </a:pathLst>
            </a:custGeom>
            <a:solidFill>
              <a:schemeClr val="accent1"/>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82" name="Google Shape;482;p29"/>
            <p:cNvSpPr/>
            <p:nvPr/>
          </p:nvSpPr>
          <p:spPr>
            <a:xfrm>
              <a:off x="2090" y="3699"/>
              <a:ext cx="102" cy="151"/>
            </a:xfrm>
            <a:custGeom>
              <a:avLst/>
              <a:gdLst/>
              <a:ahLst/>
              <a:cxnLst/>
              <a:rect l="l" t="t" r="r" b="b"/>
              <a:pathLst>
                <a:path w="102" h="151" extrusionOk="0">
                  <a:moveTo>
                    <a:pt x="102" y="0"/>
                  </a:moveTo>
                  <a:lnTo>
                    <a:pt x="0" y="36"/>
                  </a:lnTo>
                  <a:lnTo>
                    <a:pt x="0" y="151"/>
                  </a:lnTo>
                  <a:lnTo>
                    <a:pt x="102" y="114"/>
                  </a:lnTo>
                  <a:lnTo>
                    <a:pt x="102" y="0"/>
                  </a:lnTo>
                  <a:close/>
                </a:path>
              </a:pathLst>
            </a:custGeom>
            <a:solidFill>
              <a:srgbClr val="B02538"/>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83" name="Google Shape;483;p29"/>
            <p:cNvSpPr/>
            <p:nvPr/>
          </p:nvSpPr>
          <p:spPr>
            <a:xfrm>
              <a:off x="2289" y="3631"/>
              <a:ext cx="90" cy="146"/>
            </a:xfrm>
            <a:custGeom>
              <a:avLst/>
              <a:gdLst/>
              <a:ahLst/>
              <a:cxnLst/>
              <a:rect l="l" t="t" r="r" b="b"/>
              <a:pathLst>
                <a:path w="90" h="146" extrusionOk="0">
                  <a:moveTo>
                    <a:pt x="90" y="0"/>
                  </a:moveTo>
                  <a:lnTo>
                    <a:pt x="0" y="32"/>
                  </a:lnTo>
                  <a:lnTo>
                    <a:pt x="0" y="146"/>
                  </a:lnTo>
                  <a:lnTo>
                    <a:pt x="90" y="114"/>
                  </a:lnTo>
                  <a:lnTo>
                    <a:pt x="90" y="0"/>
                  </a:lnTo>
                  <a:close/>
                </a:path>
              </a:pathLst>
            </a:custGeom>
            <a:solidFill>
              <a:srgbClr val="B02538"/>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84" name="Google Shape;484;p29"/>
            <p:cNvSpPr/>
            <p:nvPr/>
          </p:nvSpPr>
          <p:spPr>
            <a:xfrm>
              <a:off x="2289" y="3398"/>
              <a:ext cx="90" cy="151"/>
            </a:xfrm>
            <a:custGeom>
              <a:avLst/>
              <a:gdLst/>
              <a:ahLst/>
              <a:cxnLst/>
              <a:rect l="l" t="t" r="r" b="b"/>
              <a:pathLst>
                <a:path w="90" h="151" extrusionOk="0">
                  <a:moveTo>
                    <a:pt x="90" y="119"/>
                  </a:moveTo>
                  <a:lnTo>
                    <a:pt x="90" y="0"/>
                  </a:lnTo>
                  <a:lnTo>
                    <a:pt x="0" y="33"/>
                  </a:lnTo>
                  <a:lnTo>
                    <a:pt x="0" y="151"/>
                  </a:lnTo>
                  <a:lnTo>
                    <a:pt x="90" y="119"/>
                  </a:lnTo>
                  <a:close/>
                </a:path>
              </a:pathLst>
            </a:custGeom>
            <a:solidFill>
              <a:srgbClr val="B02538"/>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85" name="Google Shape;485;p29"/>
            <p:cNvSpPr/>
            <p:nvPr/>
          </p:nvSpPr>
          <p:spPr>
            <a:xfrm>
              <a:off x="2090" y="3465"/>
              <a:ext cx="102" cy="155"/>
            </a:xfrm>
            <a:custGeom>
              <a:avLst/>
              <a:gdLst/>
              <a:ahLst/>
              <a:cxnLst/>
              <a:rect l="l" t="t" r="r" b="b"/>
              <a:pathLst>
                <a:path w="102" h="155" extrusionOk="0">
                  <a:moveTo>
                    <a:pt x="102" y="0"/>
                  </a:moveTo>
                  <a:lnTo>
                    <a:pt x="0" y="38"/>
                  </a:lnTo>
                  <a:lnTo>
                    <a:pt x="0" y="155"/>
                  </a:lnTo>
                  <a:lnTo>
                    <a:pt x="102" y="119"/>
                  </a:lnTo>
                  <a:lnTo>
                    <a:pt x="102" y="0"/>
                  </a:lnTo>
                  <a:close/>
                </a:path>
              </a:pathLst>
            </a:custGeom>
            <a:solidFill>
              <a:srgbClr val="689A74"/>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86" name="Google Shape;486;p29"/>
            <p:cNvSpPr/>
            <p:nvPr/>
          </p:nvSpPr>
          <p:spPr>
            <a:xfrm>
              <a:off x="2289" y="3517"/>
              <a:ext cx="90" cy="146"/>
            </a:xfrm>
            <a:custGeom>
              <a:avLst/>
              <a:gdLst/>
              <a:ahLst/>
              <a:cxnLst/>
              <a:rect l="l" t="t" r="r" b="b"/>
              <a:pathLst>
                <a:path w="90" h="146" extrusionOk="0">
                  <a:moveTo>
                    <a:pt x="90" y="114"/>
                  </a:moveTo>
                  <a:lnTo>
                    <a:pt x="90" y="0"/>
                  </a:lnTo>
                  <a:lnTo>
                    <a:pt x="0" y="32"/>
                  </a:lnTo>
                  <a:lnTo>
                    <a:pt x="0" y="146"/>
                  </a:lnTo>
                  <a:lnTo>
                    <a:pt x="90" y="114"/>
                  </a:lnTo>
                  <a:close/>
                </a:path>
              </a:pathLst>
            </a:custGeom>
            <a:solidFill>
              <a:srgbClr val="37779C"/>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87" name="Google Shape;487;p29"/>
            <p:cNvSpPr/>
            <p:nvPr/>
          </p:nvSpPr>
          <p:spPr>
            <a:xfrm>
              <a:off x="2090" y="3584"/>
              <a:ext cx="102" cy="151"/>
            </a:xfrm>
            <a:custGeom>
              <a:avLst/>
              <a:gdLst/>
              <a:ahLst/>
              <a:cxnLst/>
              <a:rect l="l" t="t" r="r" b="b"/>
              <a:pathLst>
                <a:path w="102" h="151" extrusionOk="0">
                  <a:moveTo>
                    <a:pt x="102" y="0"/>
                  </a:moveTo>
                  <a:lnTo>
                    <a:pt x="0" y="36"/>
                  </a:lnTo>
                  <a:lnTo>
                    <a:pt x="0" y="151"/>
                  </a:lnTo>
                  <a:lnTo>
                    <a:pt x="102" y="115"/>
                  </a:lnTo>
                  <a:lnTo>
                    <a:pt x="102" y="0"/>
                  </a:lnTo>
                  <a:close/>
                </a:path>
              </a:pathLst>
            </a:custGeom>
            <a:solidFill>
              <a:srgbClr val="37779C"/>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88" name="Google Shape;488;p29"/>
            <p:cNvSpPr/>
            <p:nvPr/>
          </p:nvSpPr>
          <p:spPr>
            <a:xfrm>
              <a:off x="2289" y="3745"/>
              <a:ext cx="90" cy="150"/>
            </a:xfrm>
            <a:custGeom>
              <a:avLst/>
              <a:gdLst/>
              <a:ahLst/>
              <a:cxnLst/>
              <a:rect l="l" t="t" r="r" b="b"/>
              <a:pathLst>
                <a:path w="90" h="150" extrusionOk="0">
                  <a:moveTo>
                    <a:pt x="0" y="32"/>
                  </a:moveTo>
                  <a:lnTo>
                    <a:pt x="0" y="150"/>
                  </a:lnTo>
                  <a:lnTo>
                    <a:pt x="90" y="117"/>
                  </a:lnTo>
                  <a:lnTo>
                    <a:pt x="90" y="0"/>
                  </a:lnTo>
                  <a:lnTo>
                    <a:pt x="0" y="32"/>
                  </a:lnTo>
                  <a:close/>
                </a:path>
              </a:pathLst>
            </a:custGeom>
            <a:solidFill>
              <a:srgbClr val="FFA630"/>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89" name="Google Shape;489;p29"/>
            <p:cNvSpPr/>
            <p:nvPr/>
          </p:nvSpPr>
          <p:spPr>
            <a:xfrm>
              <a:off x="2090" y="3813"/>
              <a:ext cx="102" cy="154"/>
            </a:xfrm>
            <a:custGeom>
              <a:avLst/>
              <a:gdLst/>
              <a:ahLst/>
              <a:cxnLst/>
              <a:rect l="l" t="t" r="r" b="b"/>
              <a:pathLst>
                <a:path w="102" h="154" extrusionOk="0">
                  <a:moveTo>
                    <a:pt x="0" y="37"/>
                  </a:moveTo>
                  <a:lnTo>
                    <a:pt x="0" y="154"/>
                  </a:lnTo>
                  <a:lnTo>
                    <a:pt x="102" y="118"/>
                  </a:lnTo>
                  <a:lnTo>
                    <a:pt x="102" y="0"/>
                  </a:lnTo>
                  <a:lnTo>
                    <a:pt x="0" y="37"/>
                  </a:lnTo>
                  <a:close/>
                </a:path>
              </a:pathLst>
            </a:custGeom>
            <a:solidFill>
              <a:srgbClr val="FFA630"/>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90" name="Google Shape;490;p29"/>
            <p:cNvSpPr/>
            <p:nvPr/>
          </p:nvSpPr>
          <p:spPr>
            <a:xfrm>
              <a:off x="2192" y="3663"/>
              <a:ext cx="97" cy="150"/>
            </a:xfrm>
            <a:custGeom>
              <a:avLst/>
              <a:gdLst/>
              <a:ahLst/>
              <a:cxnLst/>
              <a:rect l="l" t="t" r="r" b="b"/>
              <a:pathLst>
                <a:path w="97" h="150" extrusionOk="0">
                  <a:moveTo>
                    <a:pt x="0" y="36"/>
                  </a:moveTo>
                  <a:lnTo>
                    <a:pt x="0" y="150"/>
                  </a:lnTo>
                  <a:lnTo>
                    <a:pt x="97" y="114"/>
                  </a:lnTo>
                  <a:lnTo>
                    <a:pt x="97" y="0"/>
                  </a:lnTo>
                  <a:lnTo>
                    <a:pt x="0" y="36"/>
                  </a:lnTo>
                  <a:close/>
                </a:path>
              </a:pathLst>
            </a:custGeom>
            <a:solidFill>
              <a:srgbClr val="B02538"/>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91" name="Google Shape;491;p29"/>
            <p:cNvSpPr/>
            <p:nvPr/>
          </p:nvSpPr>
          <p:spPr>
            <a:xfrm>
              <a:off x="2379" y="3600"/>
              <a:ext cx="83" cy="145"/>
            </a:xfrm>
            <a:custGeom>
              <a:avLst/>
              <a:gdLst/>
              <a:ahLst/>
              <a:cxnLst/>
              <a:rect l="l" t="t" r="r" b="b"/>
              <a:pathLst>
                <a:path w="83" h="145" extrusionOk="0">
                  <a:moveTo>
                    <a:pt x="0" y="145"/>
                  </a:moveTo>
                  <a:lnTo>
                    <a:pt x="83" y="115"/>
                  </a:lnTo>
                  <a:lnTo>
                    <a:pt x="83" y="0"/>
                  </a:lnTo>
                  <a:lnTo>
                    <a:pt x="0" y="31"/>
                  </a:lnTo>
                  <a:lnTo>
                    <a:pt x="0" y="145"/>
                  </a:lnTo>
                  <a:close/>
                </a:path>
              </a:pathLst>
            </a:custGeom>
            <a:solidFill>
              <a:srgbClr val="B02538"/>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92" name="Google Shape;492;p29"/>
            <p:cNvSpPr/>
            <p:nvPr/>
          </p:nvSpPr>
          <p:spPr>
            <a:xfrm>
              <a:off x="2192" y="3431"/>
              <a:ext cx="97" cy="153"/>
            </a:xfrm>
            <a:custGeom>
              <a:avLst/>
              <a:gdLst/>
              <a:ahLst/>
              <a:cxnLst/>
              <a:rect l="l" t="t" r="r" b="b"/>
              <a:pathLst>
                <a:path w="97" h="153" extrusionOk="0">
                  <a:moveTo>
                    <a:pt x="97" y="118"/>
                  </a:moveTo>
                  <a:lnTo>
                    <a:pt x="97" y="0"/>
                  </a:lnTo>
                  <a:lnTo>
                    <a:pt x="0" y="34"/>
                  </a:lnTo>
                  <a:lnTo>
                    <a:pt x="0" y="153"/>
                  </a:lnTo>
                  <a:lnTo>
                    <a:pt x="97" y="118"/>
                  </a:lnTo>
                  <a:close/>
                </a:path>
              </a:pathLst>
            </a:custGeom>
            <a:solidFill>
              <a:srgbClr val="FFA630"/>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93" name="Google Shape;493;p29"/>
            <p:cNvSpPr/>
            <p:nvPr/>
          </p:nvSpPr>
          <p:spPr>
            <a:xfrm>
              <a:off x="2379" y="3367"/>
              <a:ext cx="84" cy="150"/>
            </a:xfrm>
            <a:custGeom>
              <a:avLst/>
              <a:gdLst/>
              <a:ahLst/>
              <a:cxnLst/>
              <a:rect l="l" t="t" r="r" b="b"/>
              <a:pathLst>
                <a:path w="84" h="150" extrusionOk="0">
                  <a:moveTo>
                    <a:pt x="83" y="119"/>
                  </a:moveTo>
                  <a:lnTo>
                    <a:pt x="84" y="0"/>
                  </a:lnTo>
                  <a:lnTo>
                    <a:pt x="0" y="31"/>
                  </a:lnTo>
                  <a:lnTo>
                    <a:pt x="0" y="150"/>
                  </a:lnTo>
                  <a:lnTo>
                    <a:pt x="83" y="119"/>
                  </a:lnTo>
                  <a:close/>
                </a:path>
              </a:pathLst>
            </a:custGeom>
            <a:solidFill>
              <a:srgbClr val="689A74"/>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94" name="Google Shape;494;p29"/>
            <p:cNvSpPr/>
            <p:nvPr/>
          </p:nvSpPr>
          <p:spPr>
            <a:xfrm>
              <a:off x="2192" y="3549"/>
              <a:ext cx="97" cy="150"/>
            </a:xfrm>
            <a:custGeom>
              <a:avLst/>
              <a:gdLst/>
              <a:ahLst/>
              <a:cxnLst/>
              <a:rect l="l" t="t" r="r" b="b"/>
              <a:pathLst>
                <a:path w="97" h="150" extrusionOk="0">
                  <a:moveTo>
                    <a:pt x="97" y="0"/>
                  </a:moveTo>
                  <a:lnTo>
                    <a:pt x="0" y="35"/>
                  </a:lnTo>
                  <a:lnTo>
                    <a:pt x="0" y="150"/>
                  </a:lnTo>
                  <a:lnTo>
                    <a:pt x="97" y="114"/>
                  </a:lnTo>
                  <a:lnTo>
                    <a:pt x="97" y="0"/>
                  </a:lnTo>
                  <a:close/>
                </a:path>
              </a:pathLst>
            </a:custGeom>
            <a:solidFill>
              <a:srgbClr val="37779C"/>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95" name="Google Shape;495;p29"/>
            <p:cNvSpPr/>
            <p:nvPr/>
          </p:nvSpPr>
          <p:spPr>
            <a:xfrm>
              <a:off x="2379" y="3486"/>
              <a:ext cx="83" cy="145"/>
            </a:xfrm>
            <a:custGeom>
              <a:avLst/>
              <a:gdLst/>
              <a:ahLst/>
              <a:cxnLst/>
              <a:rect l="l" t="t" r="r" b="b"/>
              <a:pathLst>
                <a:path w="83" h="145" extrusionOk="0">
                  <a:moveTo>
                    <a:pt x="0" y="145"/>
                  </a:moveTo>
                  <a:lnTo>
                    <a:pt x="83" y="114"/>
                  </a:lnTo>
                  <a:lnTo>
                    <a:pt x="83" y="0"/>
                  </a:lnTo>
                  <a:lnTo>
                    <a:pt x="0" y="31"/>
                  </a:lnTo>
                  <a:lnTo>
                    <a:pt x="0" y="145"/>
                  </a:lnTo>
                  <a:close/>
                </a:path>
              </a:pathLst>
            </a:custGeom>
            <a:solidFill>
              <a:srgbClr val="689A74"/>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96" name="Google Shape;496;p29"/>
            <p:cNvSpPr/>
            <p:nvPr/>
          </p:nvSpPr>
          <p:spPr>
            <a:xfrm>
              <a:off x="2379" y="3715"/>
              <a:ext cx="83" cy="147"/>
            </a:xfrm>
            <a:custGeom>
              <a:avLst/>
              <a:gdLst/>
              <a:ahLst/>
              <a:cxnLst/>
              <a:rect l="l" t="t" r="r" b="b"/>
              <a:pathLst>
                <a:path w="83" h="147" extrusionOk="0">
                  <a:moveTo>
                    <a:pt x="0" y="147"/>
                  </a:moveTo>
                  <a:lnTo>
                    <a:pt x="83" y="117"/>
                  </a:lnTo>
                  <a:lnTo>
                    <a:pt x="83" y="0"/>
                  </a:lnTo>
                  <a:lnTo>
                    <a:pt x="0" y="30"/>
                  </a:lnTo>
                  <a:lnTo>
                    <a:pt x="0" y="147"/>
                  </a:lnTo>
                  <a:close/>
                </a:path>
              </a:pathLst>
            </a:custGeom>
            <a:solidFill>
              <a:srgbClr val="FFA630"/>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497" name="Google Shape;497;p29"/>
            <p:cNvSpPr/>
            <p:nvPr/>
          </p:nvSpPr>
          <p:spPr>
            <a:xfrm>
              <a:off x="2192" y="3777"/>
              <a:ext cx="97" cy="154"/>
            </a:xfrm>
            <a:custGeom>
              <a:avLst/>
              <a:gdLst/>
              <a:ahLst/>
              <a:cxnLst/>
              <a:rect l="l" t="t" r="r" b="b"/>
              <a:pathLst>
                <a:path w="97" h="154" extrusionOk="0">
                  <a:moveTo>
                    <a:pt x="97" y="0"/>
                  </a:moveTo>
                  <a:lnTo>
                    <a:pt x="0" y="36"/>
                  </a:lnTo>
                  <a:lnTo>
                    <a:pt x="0" y="154"/>
                  </a:lnTo>
                  <a:lnTo>
                    <a:pt x="97" y="118"/>
                  </a:lnTo>
                  <a:lnTo>
                    <a:pt x="97" y="0"/>
                  </a:lnTo>
                  <a:close/>
                </a:path>
              </a:pathLst>
            </a:custGeom>
            <a:solidFill>
              <a:srgbClr val="37779C"/>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grpSp>
      <p:grpSp>
        <p:nvGrpSpPr>
          <p:cNvPr id="498" name="Google Shape;498;p29"/>
          <p:cNvGrpSpPr/>
          <p:nvPr/>
        </p:nvGrpSpPr>
        <p:grpSpPr>
          <a:xfrm>
            <a:off x="7706084" y="2502425"/>
            <a:ext cx="401655" cy="571565"/>
            <a:chOff x="7278425" y="1974850"/>
            <a:chExt cx="326191" cy="464178"/>
          </a:xfrm>
        </p:grpSpPr>
        <p:grpSp>
          <p:nvGrpSpPr>
            <p:cNvPr id="499" name="Google Shape;499;p29"/>
            <p:cNvGrpSpPr/>
            <p:nvPr/>
          </p:nvGrpSpPr>
          <p:grpSpPr>
            <a:xfrm>
              <a:off x="7411599" y="1974850"/>
              <a:ext cx="193017" cy="317728"/>
              <a:chOff x="7411599" y="1974850"/>
              <a:chExt cx="193017" cy="317728"/>
            </a:xfrm>
          </p:grpSpPr>
          <p:sp>
            <p:nvSpPr>
              <p:cNvPr id="500" name="Google Shape;500;p29"/>
              <p:cNvSpPr/>
              <p:nvPr/>
            </p:nvSpPr>
            <p:spPr>
              <a:xfrm>
                <a:off x="7411599" y="1974850"/>
                <a:ext cx="193017" cy="317728"/>
              </a:xfrm>
              <a:custGeom>
                <a:avLst/>
                <a:gdLst/>
                <a:ahLst/>
                <a:cxnLst/>
                <a:rect l="l" t="t" r="r" b="b"/>
                <a:pathLst>
                  <a:path w="385" h="636" extrusionOk="0">
                    <a:moveTo>
                      <a:pt x="0" y="488"/>
                    </a:moveTo>
                    <a:lnTo>
                      <a:pt x="0" y="0"/>
                    </a:lnTo>
                    <a:lnTo>
                      <a:pt x="385" y="139"/>
                    </a:lnTo>
                    <a:lnTo>
                      <a:pt x="385" y="636"/>
                    </a:lnTo>
                    <a:lnTo>
                      <a:pt x="0" y="48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01" name="Google Shape;501;p29"/>
              <p:cNvSpPr/>
              <p:nvPr/>
            </p:nvSpPr>
            <p:spPr>
              <a:xfrm>
                <a:off x="7428000" y="2018905"/>
                <a:ext cx="144375" cy="236485"/>
              </a:xfrm>
              <a:custGeom>
                <a:avLst/>
                <a:gdLst/>
                <a:ahLst/>
                <a:cxnLst/>
                <a:rect l="l" t="t" r="r" b="b"/>
                <a:pathLst>
                  <a:path w="288" h="473" extrusionOk="0">
                    <a:moveTo>
                      <a:pt x="0" y="5"/>
                    </a:moveTo>
                    <a:lnTo>
                      <a:pt x="0" y="368"/>
                    </a:lnTo>
                    <a:lnTo>
                      <a:pt x="288" y="473"/>
                    </a:lnTo>
                    <a:lnTo>
                      <a:pt x="287" y="103"/>
                    </a:lnTo>
                    <a:lnTo>
                      <a:pt x="0" y="0"/>
                    </a:lnTo>
                    <a:lnTo>
                      <a:pt x="0" y="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02" name="Google Shape;502;p29"/>
              <p:cNvSpPr/>
              <p:nvPr/>
            </p:nvSpPr>
            <p:spPr>
              <a:xfrm>
                <a:off x="7456272" y="2173890"/>
                <a:ext cx="23364" cy="40641"/>
              </a:xfrm>
              <a:custGeom>
                <a:avLst/>
                <a:gdLst/>
                <a:ahLst/>
                <a:cxnLst/>
                <a:rect l="l" t="t" r="r" b="b"/>
                <a:pathLst>
                  <a:path w="46" h="82" extrusionOk="0">
                    <a:moveTo>
                      <a:pt x="0" y="0"/>
                    </a:moveTo>
                    <a:lnTo>
                      <a:pt x="0" y="66"/>
                    </a:lnTo>
                    <a:lnTo>
                      <a:pt x="46" y="82"/>
                    </a:lnTo>
                    <a:lnTo>
                      <a:pt x="46" y="16"/>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03" name="Google Shape;503;p29"/>
              <p:cNvSpPr/>
              <p:nvPr/>
            </p:nvSpPr>
            <p:spPr>
              <a:xfrm>
                <a:off x="7483700" y="2183307"/>
                <a:ext cx="27428" cy="42623"/>
              </a:xfrm>
              <a:custGeom>
                <a:avLst/>
                <a:gdLst/>
                <a:ahLst/>
                <a:cxnLst/>
                <a:rect l="l" t="t" r="r" b="b"/>
                <a:pathLst>
                  <a:path w="54" h="86" extrusionOk="0">
                    <a:moveTo>
                      <a:pt x="0" y="0"/>
                    </a:moveTo>
                    <a:lnTo>
                      <a:pt x="0" y="67"/>
                    </a:lnTo>
                    <a:lnTo>
                      <a:pt x="54" y="86"/>
                    </a:lnTo>
                    <a:lnTo>
                      <a:pt x="54" y="19"/>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04" name="Google Shape;504;p29"/>
              <p:cNvSpPr/>
              <p:nvPr/>
            </p:nvSpPr>
            <p:spPr>
              <a:xfrm>
                <a:off x="7432908" y="2165960"/>
                <a:ext cx="19301" cy="39154"/>
              </a:xfrm>
              <a:custGeom>
                <a:avLst/>
                <a:gdLst/>
                <a:ahLst/>
                <a:cxnLst/>
                <a:rect l="l" t="t" r="r" b="b"/>
                <a:pathLst>
                  <a:path w="38" h="79" extrusionOk="0">
                    <a:moveTo>
                      <a:pt x="0" y="0"/>
                    </a:moveTo>
                    <a:lnTo>
                      <a:pt x="0" y="65"/>
                    </a:lnTo>
                    <a:lnTo>
                      <a:pt x="38" y="79"/>
                    </a:lnTo>
                    <a:lnTo>
                      <a:pt x="38" y="13"/>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05" name="Google Shape;505;p29"/>
              <p:cNvSpPr/>
              <p:nvPr/>
            </p:nvSpPr>
            <p:spPr>
              <a:xfrm>
                <a:off x="7456272" y="2032143"/>
                <a:ext cx="23364" cy="42128"/>
              </a:xfrm>
              <a:custGeom>
                <a:avLst/>
                <a:gdLst/>
                <a:ahLst/>
                <a:cxnLst/>
                <a:rect l="l" t="t" r="r" b="b"/>
                <a:pathLst>
                  <a:path w="46" h="85" extrusionOk="0">
                    <a:moveTo>
                      <a:pt x="46" y="85"/>
                    </a:moveTo>
                    <a:lnTo>
                      <a:pt x="46" y="17"/>
                    </a:lnTo>
                    <a:lnTo>
                      <a:pt x="0" y="0"/>
                    </a:lnTo>
                    <a:lnTo>
                      <a:pt x="0" y="69"/>
                    </a:lnTo>
                    <a:lnTo>
                      <a:pt x="46" y="8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06" name="Google Shape;506;p29"/>
              <p:cNvSpPr/>
              <p:nvPr/>
            </p:nvSpPr>
            <p:spPr>
              <a:xfrm>
                <a:off x="7432908" y="2062871"/>
                <a:ext cx="19301" cy="35189"/>
              </a:xfrm>
              <a:custGeom>
                <a:avLst/>
                <a:gdLst/>
                <a:ahLst/>
                <a:cxnLst/>
                <a:rect l="l" t="t" r="r" b="b"/>
                <a:pathLst>
                  <a:path w="38" h="71" extrusionOk="0">
                    <a:moveTo>
                      <a:pt x="38" y="13"/>
                    </a:moveTo>
                    <a:lnTo>
                      <a:pt x="0" y="0"/>
                    </a:lnTo>
                    <a:lnTo>
                      <a:pt x="0" y="58"/>
                    </a:lnTo>
                    <a:lnTo>
                      <a:pt x="38" y="71"/>
                    </a:lnTo>
                    <a:lnTo>
                      <a:pt x="38" y="1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07" name="Google Shape;507;p29"/>
              <p:cNvSpPr/>
              <p:nvPr/>
            </p:nvSpPr>
            <p:spPr>
              <a:xfrm>
                <a:off x="7432908" y="2024213"/>
                <a:ext cx="19301" cy="40641"/>
              </a:xfrm>
              <a:custGeom>
                <a:avLst/>
                <a:gdLst/>
                <a:ahLst/>
                <a:cxnLst/>
                <a:rect l="l" t="t" r="r" b="b"/>
                <a:pathLst>
                  <a:path w="38" h="82" extrusionOk="0">
                    <a:moveTo>
                      <a:pt x="38" y="14"/>
                    </a:moveTo>
                    <a:lnTo>
                      <a:pt x="0" y="0"/>
                    </a:lnTo>
                    <a:lnTo>
                      <a:pt x="0" y="69"/>
                    </a:lnTo>
                    <a:lnTo>
                      <a:pt x="38" y="82"/>
                    </a:lnTo>
                    <a:lnTo>
                      <a:pt x="38"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08" name="Google Shape;508;p29"/>
              <p:cNvSpPr/>
              <p:nvPr/>
            </p:nvSpPr>
            <p:spPr>
              <a:xfrm>
                <a:off x="7432908" y="2131267"/>
                <a:ext cx="19301" cy="37172"/>
              </a:xfrm>
              <a:custGeom>
                <a:avLst/>
                <a:gdLst/>
                <a:ahLst/>
                <a:cxnLst/>
                <a:rect l="l" t="t" r="r" b="b"/>
                <a:pathLst>
                  <a:path w="38" h="75" extrusionOk="0">
                    <a:moveTo>
                      <a:pt x="38" y="13"/>
                    </a:moveTo>
                    <a:lnTo>
                      <a:pt x="0" y="0"/>
                    </a:lnTo>
                    <a:lnTo>
                      <a:pt x="0" y="61"/>
                    </a:lnTo>
                    <a:lnTo>
                      <a:pt x="38" y="75"/>
                    </a:lnTo>
                    <a:lnTo>
                      <a:pt x="38" y="1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09" name="Google Shape;509;p29"/>
              <p:cNvSpPr/>
              <p:nvPr/>
            </p:nvSpPr>
            <p:spPr>
              <a:xfrm>
                <a:off x="7546175" y="2204123"/>
                <a:ext cx="24380" cy="43119"/>
              </a:xfrm>
              <a:custGeom>
                <a:avLst/>
                <a:gdLst/>
                <a:ahLst/>
                <a:cxnLst/>
                <a:rect l="l" t="t" r="r" b="b"/>
                <a:pathLst>
                  <a:path w="48" h="87" extrusionOk="0">
                    <a:moveTo>
                      <a:pt x="0" y="70"/>
                    </a:moveTo>
                    <a:lnTo>
                      <a:pt x="48" y="87"/>
                    </a:lnTo>
                    <a:lnTo>
                      <a:pt x="48" y="18"/>
                    </a:lnTo>
                    <a:lnTo>
                      <a:pt x="0" y="0"/>
                    </a:lnTo>
                    <a:lnTo>
                      <a:pt x="0" y="7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10" name="Google Shape;510;p29"/>
              <p:cNvSpPr/>
              <p:nvPr/>
            </p:nvSpPr>
            <p:spPr>
              <a:xfrm>
                <a:off x="7432908" y="2095582"/>
                <a:ext cx="19301" cy="37667"/>
              </a:xfrm>
              <a:custGeom>
                <a:avLst/>
                <a:gdLst/>
                <a:ahLst/>
                <a:cxnLst/>
                <a:rect l="l" t="t" r="r" b="b"/>
                <a:pathLst>
                  <a:path w="38" h="76" extrusionOk="0">
                    <a:moveTo>
                      <a:pt x="38" y="13"/>
                    </a:moveTo>
                    <a:lnTo>
                      <a:pt x="0" y="0"/>
                    </a:lnTo>
                    <a:lnTo>
                      <a:pt x="0" y="63"/>
                    </a:lnTo>
                    <a:lnTo>
                      <a:pt x="38" y="76"/>
                    </a:lnTo>
                    <a:lnTo>
                      <a:pt x="38" y="1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11" name="Google Shape;511;p29"/>
              <p:cNvSpPr/>
              <p:nvPr/>
            </p:nvSpPr>
            <p:spPr>
              <a:xfrm>
                <a:off x="7515191" y="2194211"/>
                <a:ext cx="26412" cy="42623"/>
              </a:xfrm>
              <a:custGeom>
                <a:avLst/>
                <a:gdLst/>
                <a:ahLst/>
                <a:cxnLst/>
                <a:rect l="l" t="t" r="r" b="b"/>
                <a:pathLst>
                  <a:path w="52" h="86" extrusionOk="0">
                    <a:moveTo>
                      <a:pt x="0" y="0"/>
                    </a:moveTo>
                    <a:lnTo>
                      <a:pt x="0" y="67"/>
                    </a:lnTo>
                    <a:lnTo>
                      <a:pt x="52" y="86"/>
                    </a:lnTo>
                    <a:lnTo>
                      <a:pt x="52" y="18"/>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12" name="Google Shape;512;p29"/>
              <p:cNvSpPr/>
              <p:nvPr/>
            </p:nvSpPr>
            <p:spPr>
              <a:xfrm>
                <a:off x="7546175" y="2135232"/>
                <a:ext cx="24380" cy="39154"/>
              </a:xfrm>
              <a:custGeom>
                <a:avLst/>
                <a:gdLst/>
                <a:ahLst/>
                <a:cxnLst/>
                <a:rect l="l" t="t" r="r" b="b"/>
                <a:pathLst>
                  <a:path w="48" h="79" extrusionOk="0">
                    <a:moveTo>
                      <a:pt x="0" y="61"/>
                    </a:moveTo>
                    <a:lnTo>
                      <a:pt x="48" y="79"/>
                    </a:lnTo>
                    <a:lnTo>
                      <a:pt x="48" y="18"/>
                    </a:lnTo>
                    <a:lnTo>
                      <a:pt x="0" y="0"/>
                    </a:lnTo>
                    <a:lnTo>
                      <a:pt x="0" y="6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13" name="Google Shape;513;p29"/>
              <p:cNvSpPr/>
              <p:nvPr/>
            </p:nvSpPr>
            <p:spPr>
              <a:xfrm>
                <a:off x="7515191" y="2052959"/>
                <a:ext cx="26412" cy="42623"/>
              </a:xfrm>
              <a:custGeom>
                <a:avLst/>
                <a:gdLst/>
                <a:ahLst/>
                <a:cxnLst/>
                <a:rect l="l" t="t" r="r" b="b"/>
                <a:pathLst>
                  <a:path w="52" h="86" extrusionOk="0">
                    <a:moveTo>
                      <a:pt x="52" y="86"/>
                    </a:moveTo>
                    <a:lnTo>
                      <a:pt x="52" y="19"/>
                    </a:lnTo>
                    <a:lnTo>
                      <a:pt x="0" y="0"/>
                    </a:lnTo>
                    <a:lnTo>
                      <a:pt x="0" y="68"/>
                    </a:lnTo>
                    <a:lnTo>
                      <a:pt x="52" y="8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14" name="Google Shape;514;p29"/>
              <p:cNvSpPr/>
              <p:nvPr/>
            </p:nvSpPr>
            <p:spPr>
              <a:xfrm>
                <a:off x="7546175" y="2101034"/>
                <a:ext cx="24380" cy="38658"/>
              </a:xfrm>
              <a:custGeom>
                <a:avLst/>
                <a:gdLst/>
                <a:ahLst/>
                <a:cxnLst/>
                <a:rect l="l" t="t" r="r" b="b"/>
                <a:pathLst>
                  <a:path w="48" h="78" extrusionOk="0">
                    <a:moveTo>
                      <a:pt x="0" y="61"/>
                    </a:moveTo>
                    <a:lnTo>
                      <a:pt x="48" y="78"/>
                    </a:lnTo>
                    <a:lnTo>
                      <a:pt x="48" y="17"/>
                    </a:lnTo>
                    <a:lnTo>
                      <a:pt x="0" y="0"/>
                    </a:lnTo>
                    <a:lnTo>
                      <a:pt x="0" y="6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15" name="Google Shape;515;p29"/>
              <p:cNvSpPr/>
              <p:nvPr/>
            </p:nvSpPr>
            <p:spPr>
              <a:xfrm>
                <a:off x="7546175" y="2169925"/>
                <a:ext cx="24380" cy="38658"/>
              </a:xfrm>
              <a:custGeom>
                <a:avLst/>
                <a:gdLst/>
                <a:ahLst/>
                <a:cxnLst/>
                <a:rect l="l" t="t" r="r" b="b"/>
                <a:pathLst>
                  <a:path w="48" h="78" extrusionOk="0">
                    <a:moveTo>
                      <a:pt x="0" y="0"/>
                    </a:moveTo>
                    <a:lnTo>
                      <a:pt x="0" y="61"/>
                    </a:lnTo>
                    <a:lnTo>
                      <a:pt x="48" y="78"/>
                    </a:lnTo>
                    <a:lnTo>
                      <a:pt x="48" y="17"/>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16" name="Google Shape;516;p29"/>
              <p:cNvSpPr/>
              <p:nvPr/>
            </p:nvSpPr>
            <p:spPr>
              <a:xfrm>
                <a:off x="7546175" y="2064358"/>
                <a:ext cx="24380" cy="40641"/>
              </a:xfrm>
              <a:custGeom>
                <a:avLst/>
                <a:gdLst/>
                <a:ahLst/>
                <a:cxnLst/>
                <a:rect l="l" t="t" r="r" b="b"/>
                <a:pathLst>
                  <a:path w="48" h="82" extrusionOk="0">
                    <a:moveTo>
                      <a:pt x="48" y="82"/>
                    </a:moveTo>
                    <a:lnTo>
                      <a:pt x="48" y="17"/>
                    </a:lnTo>
                    <a:lnTo>
                      <a:pt x="0" y="0"/>
                    </a:lnTo>
                    <a:lnTo>
                      <a:pt x="0" y="66"/>
                    </a:lnTo>
                    <a:lnTo>
                      <a:pt x="48" y="8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17" name="Google Shape;517;p29"/>
              <p:cNvSpPr/>
              <p:nvPr/>
            </p:nvSpPr>
            <p:spPr>
              <a:xfrm>
                <a:off x="7483700" y="2042055"/>
                <a:ext cx="27428" cy="42623"/>
              </a:xfrm>
              <a:custGeom>
                <a:avLst/>
                <a:gdLst/>
                <a:ahLst/>
                <a:cxnLst/>
                <a:rect l="l" t="t" r="r" b="b"/>
                <a:pathLst>
                  <a:path w="54" h="86" extrusionOk="0">
                    <a:moveTo>
                      <a:pt x="54" y="86"/>
                    </a:moveTo>
                    <a:lnTo>
                      <a:pt x="54" y="20"/>
                    </a:lnTo>
                    <a:lnTo>
                      <a:pt x="0" y="0"/>
                    </a:lnTo>
                    <a:lnTo>
                      <a:pt x="0" y="68"/>
                    </a:lnTo>
                    <a:lnTo>
                      <a:pt x="54" y="8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18" name="Google Shape;518;p29"/>
              <p:cNvSpPr/>
              <p:nvPr/>
            </p:nvSpPr>
            <p:spPr>
              <a:xfrm>
                <a:off x="7456272" y="2070801"/>
                <a:ext cx="23364" cy="36676"/>
              </a:xfrm>
              <a:custGeom>
                <a:avLst/>
                <a:gdLst/>
                <a:ahLst/>
                <a:cxnLst/>
                <a:rect l="l" t="t" r="r" b="b"/>
                <a:pathLst>
                  <a:path w="46" h="74" extrusionOk="0">
                    <a:moveTo>
                      <a:pt x="0" y="58"/>
                    </a:moveTo>
                    <a:lnTo>
                      <a:pt x="46" y="74"/>
                    </a:lnTo>
                    <a:lnTo>
                      <a:pt x="46" y="16"/>
                    </a:lnTo>
                    <a:lnTo>
                      <a:pt x="0" y="0"/>
                    </a:lnTo>
                    <a:lnTo>
                      <a:pt x="0" y="5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19" name="Google Shape;519;p29"/>
              <p:cNvSpPr/>
              <p:nvPr/>
            </p:nvSpPr>
            <p:spPr>
              <a:xfrm>
                <a:off x="7483700" y="2113425"/>
                <a:ext cx="27428" cy="40145"/>
              </a:xfrm>
              <a:custGeom>
                <a:avLst/>
                <a:gdLst/>
                <a:ahLst/>
                <a:cxnLst/>
                <a:rect l="l" t="t" r="r" b="b"/>
                <a:pathLst>
                  <a:path w="54" h="81" extrusionOk="0">
                    <a:moveTo>
                      <a:pt x="0" y="62"/>
                    </a:moveTo>
                    <a:lnTo>
                      <a:pt x="54" y="81"/>
                    </a:lnTo>
                    <a:lnTo>
                      <a:pt x="54" y="19"/>
                    </a:lnTo>
                    <a:lnTo>
                      <a:pt x="0" y="0"/>
                    </a:lnTo>
                    <a:lnTo>
                      <a:pt x="0" y="6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20" name="Google Shape;520;p29"/>
              <p:cNvSpPr/>
              <p:nvPr/>
            </p:nvSpPr>
            <p:spPr>
              <a:xfrm>
                <a:off x="7456272" y="2104008"/>
                <a:ext cx="23364" cy="38658"/>
              </a:xfrm>
              <a:custGeom>
                <a:avLst/>
                <a:gdLst/>
                <a:ahLst/>
                <a:cxnLst/>
                <a:rect l="l" t="t" r="r" b="b"/>
                <a:pathLst>
                  <a:path w="46" h="78" extrusionOk="0">
                    <a:moveTo>
                      <a:pt x="0" y="62"/>
                    </a:moveTo>
                    <a:lnTo>
                      <a:pt x="46" y="78"/>
                    </a:lnTo>
                    <a:lnTo>
                      <a:pt x="46" y="16"/>
                    </a:lnTo>
                    <a:lnTo>
                      <a:pt x="0" y="0"/>
                    </a:lnTo>
                    <a:lnTo>
                      <a:pt x="0" y="6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21" name="Google Shape;521;p29"/>
              <p:cNvSpPr/>
              <p:nvPr/>
            </p:nvSpPr>
            <p:spPr>
              <a:xfrm>
                <a:off x="7456272" y="2139197"/>
                <a:ext cx="23364" cy="38163"/>
              </a:xfrm>
              <a:custGeom>
                <a:avLst/>
                <a:gdLst/>
                <a:ahLst/>
                <a:cxnLst/>
                <a:rect l="l" t="t" r="r" b="b"/>
                <a:pathLst>
                  <a:path w="46" h="77" extrusionOk="0">
                    <a:moveTo>
                      <a:pt x="0" y="61"/>
                    </a:moveTo>
                    <a:lnTo>
                      <a:pt x="46" y="77"/>
                    </a:lnTo>
                    <a:lnTo>
                      <a:pt x="46" y="15"/>
                    </a:lnTo>
                    <a:lnTo>
                      <a:pt x="0" y="0"/>
                    </a:lnTo>
                    <a:lnTo>
                      <a:pt x="0" y="6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22" name="Google Shape;522;p29"/>
              <p:cNvSpPr/>
              <p:nvPr/>
            </p:nvSpPr>
            <p:spPr>
              <a:xfrm>
                <a:off x="7483700" y="2148614"/>
                <a:ext cx="27428" cy="39650"/>
              </a:xfrm>
              <a:custGeom>
                <a:avLst/>
                <a:gdLst/>
                <a:ahLst/>
                <a:cxnLst/>
                <a:rect l="l" t="t" r="r" b="b"/>
                <a:pathLst>
                  <a:path w="54" h="80" extrusionOk="0">
                    <a:moveTo>
                      <a:pt x="0" y="62"/>
                    </a:moveTo>
                    <a:lnTo>
                      <a:pt x="54" y="80"/>
                    </a:lnTo>
                    <a:lnTo>
                      <a:pt x="54" y="19"/>
                    </a:lnTo>
                    <a:lnTo>
                      <a:pt x="0" y="0"/>
                    </a:lnTo>
                    <a:lnTo>
                      <a:pt x="0" y="6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23" name="Google Shape;523;p29"/>
              <p:cNvSpPr/>
              <p:nvPr/>
            </p:nvSpPr>
            <p:spPr>
              <a:xfrm>
                <a:off x="7515191" y="2090626"/>
                <a:ext cx="26412" cy="38658"/>
              </a:xfrm>
              <a:custGeom>
                <a:avLst/>
                <a:gdLst/>
                <a:ahLst/>
                <a:cxnLst/>
                <a:rect l="l" t="t" r="r" b="b"/>
                <a:pathLst>
                  <a:path w="52" h="78" extrusionOk="0">
                    <a:moveTo>
                      <a:pt x="0" y="60"/>
                    </a:moveTo>
                    <a:lnTo>
                      <a:pt x="52" y="78"/>
                    </a:lnTo>
                    <a:lnTo>
                      <a:pt x="52" y="18"/>
                    </a:lnTo>
                    <a:lnTo>
                      <a:pt x="0" y="0"/>
                    </a:lnTo>
                    <a:lnTo>
                      <a:pt x="0" y="6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24" name="Google Shape;524;p29"/>
              <p:cNvSpPr/>
              <p:nvPr/>
            </p:nvSpPr>
            <p:spPr>
              <a:xfrm>
                <a:off x="7515191" y="2124328"/>
                <a:ext cx="26412" cy="39650"/>
              </a:xfrm>
              <a:custGeom>
                <a:avLst/>
                <a:gdLst/>
                <a:ahLst/>
                <a:cxnLst/>
                <a:rect l="l" t="t" r="r" b="b"/>
                <a:pathLst>
                  <a:path w="52" h="80" extrusionOk="0">
                    <a:moveTo>
                      <a:pt x="0" y="62"/>
                    </a:moveTo>
                    <a:lnTo>
                      <a:pt x="52" y="80"/>
                    </a:lnTo>
                    <a:lnTo>
                      <a:pt x="52" y="20"/>
                    </a:lnTo>
                    <a:lnTo>
                      <a:pt x="0" y="0"/>
                    </a:lnTo>
                    <a:lnTo>
                      <a:pt x="0" y="6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25" name="Google Shape;525;p29"/>
              <p:cNvSpPr/>
              <p:nvPr/>
            </p:nvSpPr>
            <p:spPr>
              <a:xfrm>
                <a:off x="7515191" y="2159022"/>
                <a:ext cx="26412" cy="40145"/>
              </a:xfrm>
              <a:custGeom>
                <a:avLst/>
                <a:gdLst/>
                <a:ahLst/>
                <a:cxnLst/>
                <a:rect l="l" t="t" r="r" b="b"/>
                <a:pathLst>
                  <a:path w="52" h="81" extrusionOk="0">
                    <a:moveTo>
                      <a:pt x="0" y="62"/>
                    </a:moveTo>
                    <a:lnTo>
                      <a:pt x="52" y="81"/>
                    </a:lnTo>
                    <a:lnTo>
                      <a:pt x="52" y="19"/>
                    </a:lnTo>
                    <a:lnTo>
                      <a:pt x="0" y="0"/>
                    </a:lnTo>
                    <a:lnTo>
                      <a:pt x="0" y="6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26" name="Google Shape;526;p29"/>
              <p:cNvSpPr/>
              <p:nvPr/>
            </p:nvSpPr>
            <p:spPr>
              <a:xfrm>
                <a:off x="7483700" y="2079722"/>
                <a:ext cx="27428" cy="39154"/>
              </a:xfrm>
              <a:custGeom>
                <a:avLst/>
                <a:gdLst/>
                <a:ahLst/>
                <a:cxnLst/>
                <a:rect l="l" t="t" r="r" b="b"/>
                <a:pathLst>
                  <a:path w="54" h="79" extrusionOk="0">
                    <a:moveTo>
                      <a:pt x="0" y="60"/>
                    </a:moveTo>
                    <a:lnTo>
                      <a:pt x="54" y="79"/>
                    </a:lnTo>
                    <a:lnTo>
                      <a:pt x="54" y="19"/>
                    </a:lnTo>
                    <a:lnTo>
                      <a:pt x="0" y="0"/>
                    </a:lnTo>
                    <a:lnTo>
                      <a:pt x="0" y="6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27" name="Google Shape;527;p29"/>
              <p:cNvSpPr/>
              <p:nvPr/>
            </p:nvSpPr>
            <p:spPr>
              <a:xfrm>
                <a:off x="7430535" y="2040192"/>
                <a:ext cx="136095" cy="115914"/>
              </a:xfrm>
              <a:custGeom>
                <a:avLst/>
                <a:gdLst/>
                <a:ahLst/>
                <a:cxnLst/>
                <a:rect l="l" t="t" r="r" b="b"/>
                <a:pathLst>
                  <a:path w="271" h="232" extrusionOk="0">
                    <a:moveTo>
                      <a:pt x="271" y="131"/>
                    </a:moveTo>
                    <a:lnTo>
                      <a:pt x="202" y="204"/>
                    </a:lnTo>
                    <a:lnTo>
                      <a:pt x="159" y="163"/>
                    </a:lnTo>
                    <a:lnTo>
                      <a:pt x="113" y="46"/>
                    </a:lnTo>
                    <a:lnTo>
                      <a:pt x="65" y="74"/>
                    </a:lnTo>
                    <a:lnTo>
                      <a:pt x="33" y="126"/>
                    </a:lnTo>
                    <a:lnTo>
                      <a:pt x="0" y="0"/>
                    </a:lnTo>
                    <a:lnTo>
                      <a:pt x="0" y="39"/>
                    </a:lnTo>
                    <a:lnTo>
                      <a:pt x="28" y="167"/>
                    </a:lnTo>
                    <a:lnTo>
                      <a:pt x="70" y="93"/>
                    </a:lnTo>
                    <a:lnTo>
                      <a:pt x="105" y="73"/>
                    </a:lnTo>
                    <a:lnTo>
                      <a:pt x="145" y="182"/>
                    </a:lnTo>
                    <a:lnTo>
                      <a:pt x="199" y="232"/>
                    </a:lnTo>
                    <a:lnTo>
                      <a:pt x="271" y="160"/>
                    </a:lnTo>
                    <a:lnTo>
                      <a:pt x="271" y="131"/>
                    </a:lnTo>
                    <a:close/>
                  </a:path>
                </a:pathLst>
              </a:cu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28" name="Google Shape;528;p29"/>
              <p:cNvSpPr/>
              <p:nvPr/>
            </p:nvSpPr>
            <p:spPr>
              <a:xfrm>
                <a:off x="7433710" y="2124093"/>
                <a:ext cx="136095" cy="87970"/>
              </a:xfrm>
              <a:custGeom>
                <a:avLst/>
                <a:gdLst/>
                <a:ahLst/>
                <a:cxnLst/>
                <a:rect l="l" t="t" r="r" b="b"/>
                <a:pathLst>
                  <a:path w="271" h="176" extrusionOk="0">
                    <a:moveTo>
                      <a:pt x="271" y="10"/>
                    </a:moveTo>
                    <a:lnTo>
                      <a:pt x="192" y="145"/>
                    </a:lnTo>
                    <a:lnTo>
                      <a:pt x="156" y="121"/>
                    </a:lnTo>
                    <a:lnTo>
                      <a:pt x="110" y="29"/>
                    </a:lnTo>
                    <a:lnTo>
                      <a:pt x="67" y="65"/>
                    </a:lnTo>
                    <a:lnTo>
                      <a:pt x="30" y="69"/>
                    </a:lnTo>
                    <a:lnTo>
                      <a:pt x="0" y="0"/>
                    </a:lnTo>
                    <a:lnTo>
                      <a:pt x="0" y="30"/>
                    </a:lnTo>
                    <a:lnTo>
                      <a:pt x="29" y="95"/>
                    </a:lnTo>
                    <a:lnTo>
                      <a:pt x="68" y="88"/>
                    </a:lnTo>
                    <a:lnTo>
                      <a:pt x="108" y="58"/>
                    </a:lnTo>
                    <a:lnTo>
                      <a:pt x="151" y="149"/>
                    </a:lnTo>
                    <a:lnTo>
                      <a:pt x="194" y="176"/>
                    </a:lnTo>
                    <a:lnTo>
                      <a:pt x="271" y="45"/>
                    </a:lnTo>
                    <a:lnTo>
                      <a:pt x="271" y="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29" name="Google Shape;529;p29"/>
              <p:cNvSpPr/>
              <p:nvPr/>
            </p:nvSpPr>
            <p:spPr>
              <a:xfrm>
                <a:off x="7427360" y="2179462"/>
                <a:ext cx="136095" cy="50712"/>
              </a:xfrm>
              <a:custGeom>
                <a:avLst/>
                <a:gdLst/>
                <a:ahLst/>
                <a:cxnLst/>
                <a:rect l="l" t="t" r="r" b="b"/>
                <a:pathLst>
                  <a:path w="271" h="101" extrusionOk="0">
                    <a:moveTo>
                      <a:pt x="271" y="54"/>
                    </a:moveTo>
                    <a:lnTo>
                      <a:pt x="191" y="76"/>
                    </a:lnTo>
                    <a:lnTo>
                      <a:pt x="152" y="83"/>
                    </a:lnTo>
                    <a:lnTo>
                      <a:pt x="107" y="9"/>
                    </a:lnTo>
                    <a:lnTo>
                      <a:pt x="74" y="36"/>
                    </a:lnTo>
                    <a:lnTo>
                      <a:pt x="36" y="0"/>
                    </a:lnTo>
                    <a:lnTo>
                      <a:pt x="0" y="9"/>
                    </a:lnTo>
                    <a:lnTo>
                      <a:pt x="0" y="30"/>
                    </a:lnTo>
                    <a:lnTo>
                      <a:pt x="36" y="20"/>
                    </a:lnTo>
                    <a:lnTo>
                      <a:pt x="75" y="56"/>
                    </a:lnTo>
                    <a:lnTo>
                      <a:pt x="106" y="28"/>
                    </a:lnTo>
                    <a:lnTo>
                      <a:pt x="150" y="101"/>
                    </a:lnTo>
                    <a:lnTo>
                      <a:pt x="190" y="95"/>
                    </a:lnTo>
                    <a:lnTo>
                      <a:pt x="271" y="75"/>
                    </a:lnTo>
                    <a:lnTo>
                      <a:pt x="271" y="54"/>
                    </a:lnTo>
                    <a:close/>
                  </a:path>
                </a:pathLst>
              </a:custGeom>
              <a:solidFill>
                <a:schemeClr va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grpSp>
        <p:grpSp>
          <p:nvGrpSpPr>
            <p:cNvPr id="530" name="Google Shape;530;p29"/>
            <p:cNvGrpSpPr/>
            <p:nvPr/>
          </p:nvGrpSpPr>
          <p:grpSpPr>
            <a:xfrm>
              <a:off x="7359650" y="2005378"/>
              <a:ext cx="191980" cy="317727"/>
              <a:chOff x="1636" y="1881"/>
              <a:chExt cx="383" cy="636"/>
            </a:xfrm>
          </p:grpSpPr>
          <p:sp>
            <p:nvSpPr>
              <p:cNvPr id="531" name="Google Shape;531;p29"/>
              <p:cNvSpPr/>
              <p:nvPr/>
            </p:nvSpPr>
            <p:spPr>
              <a:xfrm>
                <a:off x="1636" y="1881"/>
                <a:ext cx="383" cy="636"/>
              </a:xfrm>
              <a:custGeom>
                <a:avLst/>
                <a:gdLst/>
                <a:ahLst/>
                <a:cxnLst/>
                <a:rect l="l" t="t" r="r" b="b"/>
                <a:pathLst>
                  <a:path w="383" h="636" extrusionOk="0">
                    <a:moveTo>
                      <a:pt x="0" y="492"/>
                    </a:moveTo>
                    <a:lnTo>
                      <a:pt x="0" y="0"/>
                    </a:lnTo>
                    <a:lnTo>
                      <a:pt x="383" y="139"/>
                    </a:lnTo>
                    <a:lnTo>
                      <a:pt x="383" y="636"/>
                    </a:lnTo>
                    <a:lnTo>
                      <a:pt x="0" y="492"/>
                    </a:lnTo>
                    <a:close/>
                  </a:path>
                </a:pathLst>
              </a:cu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32" name="Google Shape;532;p29"/>
              <p:cNvSpPr/>
              <p:nvPr/>
            </p:nvSpPr>
            <p:spPr>
              <a:xfrm>
                <a:off x="1915" y="2080"/>
                <a:ext cx="41" cy="355"/>
              </a:xfrm>
              <a:custGeom>
                <a:avLst/>
                <a:gdLst/>
                <a:ahLst/>
                <a:cxnLst/>
                <a:rect l="l" t="t" r="r" b="b"/>
                <a:pathLst>
                  <a:path w="41" h="355" extrusionOk="0">
                    <a:moveTo>
                      <a:pt x="41" y="355"/>
                    </a:moveTo>
                    <a:lnTo>
                      <a:pt x="0" y="341"/>
                    </a:lnTo>
                    <a:lnTo>
                      <a:pt x="0" y="0"/>
                    </a:lnTo>
                    <a:lnTo>
                      <a:pt x="41" y="13"/>
                    </a:lnTo>
                    <a:lnTo>
                      <a:pt x="41" y="355"/>
                    </a:lnTo>
                    <a:close/>
                  </a:path>
                </a:pathLst>
              </a:custGeom>
              <a:solidFill>
                <a:schemeClr va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33" name="Google Shape;533;p29"/>
              <p:cNvSpPr/>
              <p:nvPr/>
            </p:nvSpPr>
            <p:spPr>
              <a:xfrm>
                <a:off x="1849" y="2062"/>
                <a:ext cx="40" cy="352"/>
              </a:xfrm>
              <a:custGeom>
                <a:avLst/>
                <a:gdLst/>
                <a:ahLst/>
                <a:cxnLst/>
                <a:rect l="l" t="t" r="r" b="b"/>
                <a:pathLst>
                  <a:path w="40" h="352" extrusionOk="0">
                    <a:moveTo>
                      <a:pt x="40" y="352"/>
                    </a:moveTo>
                    <a:lnTo>
                      <a:pt x="0" y="338"/>
                    </a:lnTo>
                    <a:lnTo>
                      <a:pt x="0" y="0"/>
                    </a:lnTo>
                    <a:lnTo>
                      <a:pt x="40" y="14"/>
                    </a:lnTo>
                    <a:lnTo>
                      <a:pt x="40" y="35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34" name="Google Shape;534;p29"/>
              <p:cNvSpPr/>
              <p:nvPr/>
            </p:nvSpPr>
            <p:spPr>
              <a:xfrm>
                <a:off x="1783" y="1980"/>
                <a:ext cx="40" cy="413"/>
              </a:xfrm>
              <a:custGeom>
                <a:avLst/>
                <a:gdLst/>
                <a:ahLst/>
                <a:cxnLst/>
                <a:rect l="l" t="t" r="r" b="b"/>
                <a:pathLst>
                  <a:path w="40" h="413" extrusionOk="0">
                    <a:moveTo>
                      <a:pt x="40" y="413"/>
                    </a:moveTo>
                    <a:lnTo>
                      <a:pt x="0" y="399"/>
                    </a:lnTo>
                    <a:lnTo>
                      <a:pt x="0" y="0"/>
                    </a:lnTo>
                    <a:lnTo>
                      <a:pt x="40" y="15"/>
                    </a:lnTo>
                    <a:lnTo>
                      <a:pt x="40" y="413"/>
                    </a:lnTo>
                    <a:close/>
                  </a:path>
                </a:pathLst>
              </a:custGeom>
              <a:solidFill>
                <a:schemeClr va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35" name="Google Shape;535;p29"/>
              <p:cNvSpPr/>
              <p:nvPr/>
            </p:nvSpPr>
            <p:spPr>
              <a:xfrm>
                <a:off x="1716" y="1985"/>
                <a:ext cx="40" cy="387"/>
              </a:xfrm>
              <a:custGeom>
                <a:avLst/>
                <a:gdLst/>
                <a:ahLst/>
                <a:cxnLst/>
                <a:rect l="l" t="t" r="r" b="b"/>
                <a:pathLst>
                  <a:path w="40" h="387" extrusionOk="0">
                    <a:moveTo>
                      <a:pt x="40" y="387"/>
                    </a:moveTo>
                    <a:lnTo>
                      <a:pt x="0" y="373"/>
                    </a:lnTo>
                    <a:lnTo>
                      <a:pt x="0" y="0"/>
                    </a:lnTo>
                    <a:lnTo>
                      <a:pt x="40" y="14"/>
                    </a:lnTo>
                    <a:lnTo>
                      <a:pt x="40" y="38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grpSp>
        <p:grpSp>
          <p:nvGrpSpPr>
            <p:cNvPr id="536" name="Google Shape;536;p29"/>
            <p:cNvGrpSpPr/>
            <p:nvPr/>
          </p:nvGrpSpPr>
          <p:grpSpPr>
            <a:xfrm>
              <a:off x="7278425" y="2073691"/>
              <a:ext cx="193018" cy="365337"/>
              <a:chOff x="3446" y="2201"/>
              <a:chExt cx="373" cy="706"/>
            </a:xfrm>
          </p:grpSpPr>
          <p:sp>
            <p:nvSpPr>
              <p:cNvPr id="537" name="Google Shape;537;p29"/>
              <p:cNvSpPr/>
              <p:nvPr/>
            </p:nvSpPr>
            <p:spPr>
              <a:xfrm>
                <a:off x="3446" y="2293"/>
                <a:ext cx="373" cy="614"/>
              </a:xfrm>
              <a:custGeom>
                <a:avLst/>
                <a:gdLst/>
                <a:ahLst/>
                <a:cxnLst/>
                <a:rect l="l" t="t" r="r" b="b"/>
                <a:pathLst>
                  <a:path w="385" h="636" extrusionOk="0">
                    <a:moveTo>
                      <a:pt x="1" y="0"/>
                    </a:moveTo>
                    <a:lnTo>
                      <a:pt x="385" y="139"/>
                    </a:lnTo>
                    <a:lnTo>
                      <a:pt x="385" y="636"/>
                    </a:lnTo>
                    <a:lnTo>
                      <a:pt x="0" y="491"/>
                    </a:lnTo>
                    <a:lnTo>
                      <a:pt x="1"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38" name="Google Shape;538;p29"/>
              <p:cNvSpPr/>
              <p:nvPr/>
            </p:nvSpPr>
            <p:spPr>
              <a:xfrm>
                <a:off x="3521" y="2201"/>
                <a:ext cx="39" cy="374"/>
              </a:xfrm>
              <a:custGeom>
                <a:avLst/>
                <a:gdLst/>
                <a:ahLst/>
                <a:cxnLst/>
                <a:rect l="l" t="t" r="r" b="b"/>
                <a:pathLst>
                  <a:path w="41" h="387" extrusionOk="0">
                    <a:moveTo>
                      <a:pt x="41" y="387"/>
                    </a:moveTo>
                    <a:lnTo>
                      <a:pt x="0" y="373"/>
                    </a:lnTo>
                    <a:lnTo>
                      <a:pt x="0" y="0"/>
                    </a:lnTo>
                    <a:lnTo>
                      <a:pt x="41" y="15"/>
                    </a:lnTo>
                    <a:lnTo>
                      <a:pt x="41" y="38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39" name="Google Shape;539;p29"/>
              <p:cNvSpPr/>
              <p:nvPr/>
            </p:nvSpPr>
            <p:spPr>
              <a:xfrm>
                <a:off x="3627" y="2439"/>
                <a:ext cx="133" cy="155"/>
              </a:xfrm>
              <a:custGeom>
                <a:avLst/>
                <a:gdLst/>
                <a:ahLst/>
                <a:cxnLst/>
                <a:rect l="l" t="t" r="r" b="b"/>
                <a:pathLst>
                  <a:path w="137" h="151" extrusionOk="0">
                    <a:moveTo>
                      <a:pt x="0" y="92"/>
                    </a:moveTo>
                    <a:lnTo>
                      <a:pt x="7" y="101"/>
                    </a:lnTo>
                    <a:lnTo>
                      <a:pt x="14" y="110"/>
                    </a:lnTo>
                    <a:lnTo>
                      <a:pt x="22" y="118"/>
                    </a:lnTo>
                    <a:lnTo>
                      <a:pt x="29" y="125"/>
                    </a:lnTo>
                    <a:lnTo>
                      <a:pt x="37" y="131"/>
                    </a:lnTo>
                    <a:lnTo>
                      <a:pt x="45" y="136"/>
                    </a:lnTo>
                    <a:lnTo>
                      <a:pt x="52" y="141"/>
                    </a:lnTo>
                    <a:lnTo>
                      <a:pt x="61" y="145"/>
                    </a:lnTo>
                    <a:lnTo>
                      <a:pt x="68" y="148"/>
                    </a:lnTo>
                    <a:lnTo>
                      <a:pt x="77" y="150"/>
                    </a:lnTo>
                    <a:lnTo>
                      <a:pt x="84" y="151"/>
                    </a:lnTo>
                    <a:lnTo>
                      <a:pt x="92" y="151"/>
                    </a:lnTo>
                    <a:lnTo>
                      <a:pt x="100" y="151"/>
                    </a:lnTo>
                    <a:lnTo>
                      <a:pt x="107" y="149"/>
                    </a:lnTo>
                    <a:lnTo>
                      <a:pt x="115" y="146"/>
                    </a:lnTo>
                    <a:lnTo>
                      <a:pt x="122" y="143"/>
                    </a:lnTo>
                    <a:lnTo>
                      <a:pt x="130" y="137"/>
                    </a:lnTo>
                    <a:lnTo>
                      <a:pt x="137" y="130"/>
                    </a:lnTo>
                    <a:lnTo>
                      <a:pt x="52" y="0"/>
                    </a:lnTo>
                    <a:lnTo>
                      <a:pt x="0" y="92"/>
                    </a:lnTo>
                    <a:close/>
                  </a:path>
                </a:pathLst>
              </a:custGeom>
              <a:solidFill>
                <a:srgbClr val="3777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40" name="Google Shape;540;p29"/>
              <p:cNvSpPr/>
              <p:nvPr/>
            </p:nvSpPr>
            <p:spPr>
              <a:xfrm>
                <a:off x="3598" y="2302"/>
                <a:ext cx="80" cy="146"/>
              </a:xfrm>
              <a:custGeom>
                <a:avLst/>
                <a:gdLst/>
                <a:ahLst/>
                <a:cxnLst/>
                <a:rect l="l" t="t" r="r" b="b"/>
                <a:pathLst>
                  <a:path w="82" h="151" extrusionOk="0">
                    <a:moveTo>
                      <a:pt x="82" y="5"/>
                    </a:moveTo>
                    <a:lnTo>
                      <a:pt x="75" y="2"/>
                    </a:lnTo>
                    <a:lnTo>
                      <a:pt x="67" y="1"/>
                    </a:lnTo>
                    <a:lnTo>
                      <a:pt x="60" y="0"/>
                    </a:lnTo>
                    <a:lnTo>
                      <a:pt x="53" y="0"/>
                    </a:lnTo>
                    <a:lnTo>
                      <a:pt x="46" y="1"/>
                    </a:lnTo>
                    <a:lnTo>
                      <a:pt x="39" y="3"/>
                    </a:lnTo>
                    <a:lnTo>
                      <a:pt x="32" y="5"/>
                    </a:lnTo>
                    <a:lnTo>
                      <a:pt x="26" y="9"/>
                    </a:lnTo>
                    <a:lnTo>
                      <a:pt x="18" y="14"/>
                    </a:lnTo>
                    <a:lnTo>
                      <a:pt x="12" y="20"/>
                    </a:lnTo>
                    <a:lnTo>
                      <a:pt x="5" y="28"/>
                    </a:lnTo>
                    <a:lnTo>
                      <a:pt x="0" y="37"/>
                    </a:lnTo>
                    <a:lnTo>
                      <a:pt x="82" y="151"/>
                    </a:lnTo>
                    <a:lnTo>
                      <a:pt x="82" y="5"/>
                    </a:lnTo>
                    <a:close/>
                  </a:path>
                </a:pathLst>
              </a:custGeom>
              <a:solidFill>
                <a:srgbClr val="C1505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41" name="Google Shape;541;p29"/>
              <p:cNvSpPr/>
              <p:nvPr/>
            </p:nvSpPr>
            <p:spPr>
              <a:xfrm>
                <a:off x="3584" y="2338"/>
                <a:ext cx="94" cy="199"/>
              </a:xfrm>
              <a:custGeom>
                <a:avLst/>
                <a:gdLst/>
                <a:ahLst/>
                <a:cxnLst/>
                <a:rect l="l" t="t" r="r" b="b"/>
                <a:pathLst>
                  <a:path w="97" h="206" extrusionOk="0">
                    <a:moveTo>
                      <a:pt x="15" y="0"/>
                    </a:moveTo>
                    <a:lnTo>
                      <a:pt x="11" y="8"/>
                    </a:lnTo>
                    <a:lnTo>
                      <a:pt x="7" y="16"/>
                    </a:lnTo>
                    <a:lnTo>
                      <a:pt x="5" y="24"/>
                    </a:lnTo>
                    <a:lnTo>
                      <a:pt x="3" y="34"/>
                    </a:lnTo>
                    <a:lnTo>
                      <a:pt x="1" y="44"/>
                    </a:lnTo>
                    <a:lnTo>
                      <a:pt x="0" y="54"/>
                    </a:lnTo>
                    <a:lnTo>
                      <a:pt x="0" y="64"/>
                    </a:lnTo>
                    <a:lnTo>
                      <a:pt x="0" y="74"/>
                    </a:lnTo>
                    <a:lnTo>
                      <a:pt x="1" y="85"/>
                    </a:lnTo>
                    <a:lnTo>
                      <a:pt x="1" y="96"/>
                    </a:lnTo>
                    <a:lnTo>
                      <a:pt x="3" y="108"/>
                    </a:lnTo>
                    <a:lnTo>
                      <a:pt x="6" y="119"/>
                    </a:lnTo>
                    <a:lnTo>
                      <a:pt x="8" y="130"/>
                    </a:lnTo>
                    <a:lnTo>
                      <a:pt x="12" y="141"/>
                    </a:lnTo>
                    <a:lnTo>
                      <a:pt x="16" y="153"/>
                    </a:lnTo>
                    <a:lnTo>
                      <a:pt x="21" y="164"/>
                    </a:lnTo>
                    <a:lnTo>
                      <a:pt x="27" y="175"/>
                    </a:lnTo>
                    <a:lnTo>
                      <a:pt x="32" y="186"/>
                    </a:lnTo>
                    <a:lnTo>
                      <a:pt x="38" y="197"/>
                    </a:lnTo>
                    <a:lnTo>
                      <a:pt x="45" y="206"/>
                    </a:lnTo>
                    <a:lnTo>
                      <a:pt x="97" y="114"/>
                    </a:lnTo>
                    <a:lnTo>
                      <a:pt x="1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42" name="Google Shape;542;p29"/>
              <p:cNvSpPr/>
              <p:nvPr/>
            </p:nvSpPr>
            <p:spPr>
              <a:xfrm>
                <a:off x="3674" y="2307"/>
                <a:ext cx="64" cy="150"/>
              </a:xfrm>
              <a:custGeom>
                <a:avLst/>
                <a:gdLst/>
                <a:ahLst/>
                <a:cxnLst/>
                <a:rect l="l" t="t" r="r" b="b"/>
                <a:pathLst>
                  <a:path w="62" h="146" extrusionOk="0">
                    <a:moveTo>
                      <a:pt x="0" y="0"/>
                    </a:moveTo>
                    <a:lnTo>
                      <a:pt x="0" y="146"/>
                    </a:lnTo>
                    <a:lnTo>
                      <a:pt x="62" y="50"/>
                    </a:lnTo>
                    <a:lnTo>
                      <a:pt x="55" y="40"/>
                    </a:lnTo>
                    <a:lnTo>
                      <a:pt x="48" y="32"/>
                    </a:lnTo>
                    <a:lnTo>
                      <a:pt x="40" y="25"/>
                    </a:lnTo>
                    <a:lnTo>
                      <a:pt x="33" y="18"/>
                    </a:lnTo>
                    <a:lnTo>
                      <a:pt x="25" y="12"/>
                    </a:lnTo>
                    <a:lnTo>
                      <a:pt x="16" y="7"/>
                    </a:lnTo>
                    <a:lnTo>
                      <a:pt x="9" y="3"/>
                    </a:lnTo>
                    <a:lnTo>
                      <a:pt x="0" y="0"/>
                    </a:lnTo>
                    <a:close/>
                  </a:path>
                </a:pathLst>
              </a:cu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43" name="Google Shape;543;p29"/>
              <p:cNvSpPr/>
              <p:nvPr/>
            </p:nvSpPr>
            <p:spPr>
              <a:xfrm>
                <a:off x="3678" y="2356"/>
                <a:ext cx="100" cy="92"/>
              </a:xfrm>
              <a:custGeom>
                <a:avLst/>
                <a:gdLst/>
                <a:ahLst/>
                <a:cxnLst/>
                <a:rect l="l" t="t" r="r" b="b"/>
                <a:pathLst>
                  <a:path w="104" h="96" extrusionOk="0">
                    <a:moveTo>
                      <a:pt x="90" y="46"/>
                    </a:moveTo>
                    <a:lnTo>
                      <a:pt x="84" y="33"/>
                    </a:lnTo>
                    <a:lnTo>
                      <a:pt x="77" y="21"/>
                    </a:lnTo>
                    <a:lnTo>
                      <a:pt x="70" y="10"/>
                    </a:lnTo>
                    <a:lnTo>
                      <a:pt x="62" y="0"/>
                    </a:lnTo>
                    <a:lnTo>
                      <a:pt x="0" y="96"/>
                    </a:lnTo>
                    <a:lnTo>
                      <a:pt x="104" y="86"/>
                    </a:lnTo>
                    <a:lnTo>
                      <a:pt x="97" y="66"/>
                    </a:lnTo>
                    <a:lnTo>
                      <a:pt x="90" y="4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44" name="Google Shape;544;p29"/>
              <p:cNvSpPr/>
              <p:nvPr/>
            </p:nvSpPr>
            <p:spPr>
              <a:xfrm>
                <a:off x="3671" y="2433"/>
                <a:ext cx="114" cy="103"/>
              </a:xfrm>
              <a:custGeom>
                <a:avLst/>
                <a:gdLst/>
                <a:ahLst/>
                <a:cxnLst/>
                <a:rect l="l" t="t" r="r" b="b"/>
                <a:pathLst>
                  <a:path w="111" h="101" extrusionOk="0">
                    <a:moveTo>
                      <a:pt x="104" y="0"/>
                    </a:moveTo>
                    <a:lnTo>
                      <a:pt x="0" y="10"/>
                    </a:lnTo>
                    <a:lnTo>
                      <a:pt x="106" y="101"/>
                    </a:lnTo>
                    <a:lnTo>
                      <a:pt x="108" y="90"/>
                    </a:lnTo>
                    <a:lnTo>
                      <a:pt x="110" y="78"/>
                    </a:lnTo>
                    <a:lnTo>
                      <a:pt x="111" y="66"/>
                    </a:lnTo>
                    <a:lnTo>
                      <a:pt x="111" y="53"/>
                    </a:lnTo>
                    <a:lnTo>
                      <a:pt x="111" y="40"/>
                    </a:lnTo>
                    <a:lnTo>
                      <a:pt x="109" y="27"/>
                    </a:lnTo>
                    <a:lnTo>
                      <a:pt x="106" y="14"/>
                    </a:lnTo>
                    <a:lnTo>
                      <a:pt x="104" y="0"/>
                    </a:lnTo>
                    <a:close/>
                  </a:path>
                </a:pathLst>
              </a:custGeom>
              <a:solidFill>
                <a:schemeClr va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45" name="Google Shape;545;p29"/>
              <p:cNvSpPr/>
              <p:nvPr/>
            </p:nvSpPr>
            <p:spPr>
              <a:xfrm>
                <a:off x="3678" y="2448"/>
                <a:ext cx="102" cy="126"/>
              </a:xfrm>
              <a:custGeom>
                <a:avLst/>
                <a:gdLst/>
                <a:ahLst/>
                <a:cxnLst/>
                <a:rect l="l" t="t" r="r" b="b"/>
                <a:pathLst>
                  <a:path w="106" h="130" extrusionOk="0">
                    <a:moveTo>
                      <a:pt x="106" y="91"/>
                    </a:moveTo>
                    <a:lnTo>
                      <a:pt x="0" y="0"/>
                    </a:lnTo>
                    <a:lnTo>
                      <a:pt x="85" y="130"/>
                    </a:lnTo>
                    <a:lnTo>
                      <a:pt x="91" y="121"/>
                    </a:lnTo>
                    <a:lnTo>
                      <a:pt x="97" y="112"/>
                    </a:lnTo>
                    <a:lnTo>
                      <a:pt x="101" y="102"/>
                    </a:lnTo>
                    <a:lnTo>
                      <a:pt x="106" y="9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grpSp>
      </p:grpSp>
      <p:grpSp>
        <p:nvGrpSpPr>
          <p:cNvPr id="546" name="Google Shape;546;p29"/>
          <p:cNvGrpSpPr/>
          <p:nvPr/>
        </p:nvGrpSpPr>
        <p:grpSpPr>
          <a:xfrm>
            <a:off x="7592422" y="3564911"/>
            <a:ext cx="510968" cy="523492"/>
            <a:chOff x="2607" y="3162"/>
            <a:chExt cx="718" cy="798"/>
          </a:xfrm>
        </p:grpSpPr>
        <p:sp>
          <p:nvSpPr>
            <p:cNvPr id="547" name="Google Shape;547;p29"/>
            <p:cNvSpPr/>
            <p:nvPr/>
          </p:nvSpPr>
          <p:spPr>
            <a:xfrm>
              <a:off x="3112" y="3867"/>
              <a:ext cx="189" cy="93"/>
            </a:xfrm>
            <a:custGeom>
              <a:avLst/>
              <a:gdLst/>
              <a:ahLst/>
              <a:cxnLst/>
              <a:rect l="l" t="t" r="r" b="b"/>
              <a:pathLst>
                <a:path w="201" h="99" extrusionOk="0">
                  <a:moveTo>
                    <a:pt x="201" y="25"/>
                  </a:moveTo>
                  <a:lnTo>
                    <a:pt x="1" y="99"/>
                  </a:lnTo>
                  <a:lnTo>
                    <a:pt x="0" y="71"/>
                  </a:lnTo>
                  <a:lnTo>
                    <a:pt x="201" y="0"/>
                  </a:lnTo>
                  <a:lnTo>
                    <a:pt x="201" y="25"/>
                  </a:lnTo>
                  <a:close/>
                </a:path>
              </a:pathLst>
            </a:custGeom>
            <a:solidFill>
              <a:srgbClr val="FFA630"/>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548" name="Google Shape;548;p29"/>
            <p:cNvSpPr/>
            <p:nvPr/>
          </p:nvSpPr>
          <p:spPr>
            <a:xfrm>
              <a:off x="3295" y="3327"/>
              <a:ext cx="30" cy="457"/>
            </a:xfrm>
            <a:custGeom>
              <a:avLst/>
              <a:gdLst/>
              <a:ahLst/>
              <a:cxnLst/>
              <a:rect l="l" t="t" r="r" b="b"/>
              <a:pathLst>
                <a:path w="32" h="487" extrusionOk="0">
                  <a:moveTo>
                    <a:pt x="32" y="0"/>
                  </a:moveTo>
                  <a:lnTo>
                    <a:pt x="0" y="11"/>
                  </a:lnTo>
                  <a:lnTo>
                    <a:pt x="2" y="487"/>
                  </a:lnTo>
                  <a:lnTo>
                    <a:pt x="32" y="475"/>
                  </a:lnTo>
                  <a:lnTo>
                    <a:pt x="32" y="0"/>
                  </a:lnTo>
                  <a:close/>
                </a:path>
              </a:pathLst>
            </a:custGeom>
            <a:solidFill>
              <a:srgbClr val="FFA630"/>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549" name="Google Shape;549;p29"/>
            <p:cNvSpPr/>
            <p:nvPr/>
          </p:nvSpPr>
          <p:spPr>
            <a:xfrm>
              <a:off x="3127" y="3735"/>
              <a:ext cx="75" cy="94"/>
            </a:xfrm>
            <a:custGeom>
              <a:avLst/>
              <a:gdLst/>
              <a:ahLst/>
              <a:cxnLst/>
              <a:rect l="l" t="t" r="r" b="b"/>
              <a:pathLst>
                <a:path w="79" h="100" extrusionOk="0">
                  <a:moveTo>
                    <a:pt x="56" y="57"/>
                  </a:moveTo>
                  <a:lnTo>
                    <a:pt x="57" y="58"/>
                  </a:lnTo>
                  <a:lnTo>
                    <a:pt x="0" y="77"/>
                  </a:lnTo>
                  <a:lnTo>
                    <a:pt x="0" y="100"/>
                  </a:lnTo>
                  <a:lnTo>
                    <a:pt x="79" y="72"/>
                  </a:lnTo>
                  <a:lnTo>
                    <a:pt x="79" y="9"/>
                  </a:lnTo>
                  <a:lnTo>
                    <a:pt x="56" y="0"/>
                  </a:lnTo>
                  <a:lnTo>
                    <a:pt x="56" y="57"/>
                  </a:lnTo>
                  <a:close/>
                </a:path>
              </a:pathLst>
            </a:custGeom>
            <a:solidFill>
              <a:srgbClr val="FFA630"/>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550" name="Google Shape;550;p29"/>
            <p:cNvSpPr/>
            <p:nvPr/>
          </p:nvSpPr>
          <p:spPr>
            <a:xfrm>
              <a:off x="3013" y="3675"/>
              <a:ext cx="168" cy="114"/>
            </a:xfrm>
            <a:custGeom>
              <a:avLst/>
              <a:gdLst/>
              <a:ahLst/>
              <a:cxnLst/>
              <a:rect l="l" t="t" r="r" b="b"/>
              <a:pathLst>
                <a:path w="179" h="122" extrusionOk="0">
                  <a:moveTo>
                    <a:pt x="178" y="64"/>
                  </a:moveTo>
                  <a:lnTo>
                    <a:pt x="0" y="0"/>
                  </a:lnTo>
                  <a:lnTo>
                    <a:pt x="0" y="59"/>
                  </a:lnTo>
                  <a:lnTo>
                    <a:pt x="178" y="122"/>
                  </a:lnTo>
                  <a:lnTo>
                    <a:pt x="179" y="122"/>
                  </a:lnTo>
                  <a:lnTo>
                    <a:pt x="178" y="64"/>
                  </a:lnTo>
                  <a:close/>
                </a:path>
              </a:pathLst>
            </a:custGeom>
            <a:solidFill>
              <a:srgbClr val="FDC270"/>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551" name="Google Shape;551;p29"/>
            <p:cNvSpPr/>
            <p:nvPr/>
          </p:nvSpPr>
          <p:spPr>
            <a:xfrm>
              <a:off x="2842" y="3172"/>
              <a:ext cx="457" cy="612"/>
            </a:xfrm>
            <a:custGeom>
              <a:avLst/>
              <a:gdLst/>
              <a:ahLst/>
              <a:cxnLst/>
              <a:rect l="l" t="t" r="r" b="b"/>
              <a:pathLst>
                <a:path w="485" h="652" extrusionOk="0">
                  <a:moveTo>
                    <a:pt x="0" y="0"/>
                  </a:moveTo>
                  <a:lnTo>
                    <a:pt x="0" y="476"/>
                  </a:lnTo>
                  <a:lnTo>
                    <a:pt x="485" y="652"/>
                  </a:lnTo>
                  <a:lnTo>
                    <a:pt x="483" y="176"/>
                  </a:lnTo>
                  <a:lnTo>
                    <a:pt x="0" y="0"/>
                  </a:lnTo>
                  <a:close/>
                </a:path>
              </a:pathLst>
            </a:custGeom>
            <a:solidFill>
              <a:schemeClr val="accent1"/>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552" name="Google Shape;552;p29"/>
            <p:cNvSpPr/>
            <p:nvPr/>
          </p:nvSpPr>
          <p:spPr>
            <a:xfrm>
              <a:off x="2607" y="3685"/>
              <a:ext cx="690" cy="251"/>
            </a:xfrm>
            <a:custGeom>
              <a:avLst/>
              <a:gdLst/>
              <a:ahLst/>
              <a:cxnLst/>
              <a:rect l="l" t="t" r="r" b="b"/>
              <a:pathLst>
                <a:path w="690" h="251" extrusionOk="0">
                  <a:moveTo>
                    <a:pt x="690" y="185"/>
                  </a:moveTo>
                  <a:lnTo>
                    <a:pt x="506" y="251"/>
                  </a:lnTo>
                  <a:lnTo>
                    <a:pt x="0" y="65"/>
                  </a:lnTo>
                  <a:lnTo>
                    <a:pt x="193" y="0"/>
                  </a:lnTo>
                  <a:lnTo>
                    <a:pt x="355" y="59"/>
                  </a:lnTo>
                  <a:lnTo>
                    <a:pt x="406" y="43"/>
                  </a:lnTo>
                  <a:lnTo>
                    <a:pt x="586" y="101"/>
                  </a:lnTo>
                  <a:lnTo>
                    <a:pt x="526" y="123"/>
                  </a:lnTo>
                  <a:lnTo>
                    <a:pt x="690" y="185"/>
                  </a:lnTo>
                  <a:close/>
                </a:path>
              </a:pathLst>
            </a:custGeom>
            <a:solidFill>
              <a:schemeClr val="accent1"/>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553" name="Google Shape;553;p29"/>
            <p:cNvSpPr/>
            <p:nvPr/>
          </p:nvSpPr>
          <p:spPr>
            <a:xfrm>
              <a:off x="2609" y="3749"/>
              <a:ext cx="504" cy="211"/>
            </a:xfrm>
            <a:custGeom>
              <a:avLst/>
              <a:gdLst/>
              <a:ahLst/>
              <a:cxnLst/>
              <a:rect l="l" t="t" r="r" b="b"/>
              <a:pathLst>
                <a:path w="536" h="225" extrusionOk="0">
                  <a:moveTo>
                    <a:pt x="536" y="225"/>
                  </a:moveTo>
                  <a:lnTo>
                    <a:pt x="536" y="199"/>
                  </a:lnTo>
                  <a:lnTo>
                    <a:pt x="0" y="0"/>
                  </a:lnTo>
                  <a:lnTo>
                    <a:pt x="2" y="32"/>
                  </a:lnTo>
                  <a:lnTo>
                    <a:pt x="536" y="225"/>
                  </a:lnTo>
                  <a:close/>
                </a:path>
              </a:pathLst>
            </a:custGeom>
            <a:solidFill>
              <a:srgbClr val="FDC270"/>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554" name="Google Shape;554;p29"/>
            <p:cNvSpPr/>
            <p:nvPr/>
          </p:nvSpPr>
          <p:spPr>
            <a:xfrm>
              <a:off x="2839" y="3162"/>
              <a:ext cx="486" cy="177"/>
            </a:xfrm>
            <a:custGeom>
              <a:avLst/>
              <a:gdLst/>
              <a:ahLst/>
              <a:cxnLst/>
              <a:rect l="l" t="t" r="r" b="b"/>
              <a:pathLst>
                <a:path w="517" h="189" extrusionOk="0">
                  <a:moveTo>
                    <a:pt x="517" y="176"/>
                  </a:moveTo>
                  <a:lnTo>
                    <a:pt x="487" y="189"/>
                  </a:lnTo>
                  <a:lnTo>
                    <a:pt x="0" y="12"/>
                  </a:lnTo>
                  <a:lnTo>
                    <a:pt x="36" y="0"/>
                  </a:lnTo>
                  <a:lnTo>
                    <a:pt x="517" y="176"/>
                  </a:lnTo>
                  <a:close/>
                </a:path>
              </a:pathLst>
            </a:custGeom>
            <a:solidFill>
              <a:srgbClr val="FDC270"/>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555" name="Google Shape;555;p29"/>
            <p:cNvSpPr/>
            <p:nvPr/>
          </p:nvSpPr>
          <p:spPr>
            <a:xfrm>
              <a:off x="2878" y="3228"/>
              <a:ext cx="385" cy="503"/>
            </a:xfrm>
            <a:custGeom>
              <a:avLst/>
              <a:gdLst/>
              <a:ahLst/>
              <a:cxnLst/>
              <a:rect l="l" t="t" r="r" b="b"/>
              <a:pathLst>
                <a:path w="385" h="503" extrusionOk="0">
                  <a:moveTo>
                    <a:pt x="0" y="8"/>
                  </a:moveTo>
                  <a:lnTo>
                    <a:pt x="0" y="361"/>
                  </a:lnTo>
                  <a:lnTo>
                    <a:pt x="385" y="503"/>
                  </a:lnTo>
                  <a:lnTo>
                    <a:pt x="384" y="141"/>
                  </a:lnTo>
                  <a:lnTo>
                    <a:pt x="0" y="0"/>
                  </a:lnTo>
                  <a:lnTo>
                    <a:pt x="0" y="8"/>
                  </a:lnTo>
                  <a:close/>
                </a:path>
              </a:pathLst>
            </a:custGeom>
            <a:solidFill>
              <a:srgbClr val="FFFFFF"/>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556" name="Google Shape;556;p29"/>
            <p:cNvSpPr/>
            <p:nvPr/>
          </p:nvSpPr>
          <p:spPr>
            <a:xfrm>
              <a:off x="2889" y="3244"/>
              <a:ext cx="363" cy="471"/>
            </a:xfrm>
            <a:custGeom>
              <a:avLst/>
              <a:gdLst/>
              <a:ahLst/>
              <a:cxnLst/>
              <a:rect l="l" t="t" r="r" b="b"/>
              <a:pathLst>
                <a:path w="363" h="471" extrusionOk="0">
                  <a:moveTo>
                    <a:pt x="0" y="0"/>
                  </a:moveTo>
                  <a:lnTo>
                    <a:pt x="362" y="133"/>
                  </a:lnTo>
                  <a:lnTo>
                    <a:pt x="363" y="471"/>
                  </a:lnTo>
                  <a:lnTo>
                    <a:pt x="0" y="337"/>
                  </a:lnTo>
                  <a:lnTo>
                    <a:pt x="0" y="0"/>
                  </a:lnTo>
                  <a:close/>
                </a:path>
              </a:pathLst>
            </a:custGeom>
            <a:solidFill>
              <a:schemeClr val="accent2"/>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557" name="Google Shape;557;p29"/>
            <p:cNvSpPr/>
            <p:nvPr/>
          </p:nvSpPr>
          <p:spPr>
            <a:xfrm>
              <a:off x="3178" y="3787"/>
              <a:ext cx="2" cy="1"/>
            </a:xfrm>
            <a:custGeom>
              <a:avLst/>
              <a:gdLst/>
              <a:ahLst/>
              <a:cxnLst/>
              <a:rect l="l" t="t" r="r" b="b"/>
              <a:pathLst>
                <a:path w="2" h="1" extrusionOk="0">
                  <a:moveTo>
                    <a:pt x="0" y="0"/>
                  </a:moveTo>
                  <a:lnTo>
                    <a:pt x="2" y="0"/>
                  </a:lnTo>
                  <a:lnTo>
                    <a:pt x="0" y="0"/>
                  </a:lnTo>
                  <a:close/>
                </a:path>
              </a:pathLst>
            </a:custGeom>
            <a:solidFill>
              <a:srgbClr val="FF8500"/>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558" name="Google Shape;558;p29"/>
            <p:cNvSpPr/>
            <p:nvPr/>
          </p:nvSpPr>
          <p:spPr>
            <a:xfrm>
              <a:off x="2914" y="3320"/>
              <a:ext cx="149" cy="164"/>
            </a:xfrm>
            <a:custGeom>
              <a:avLst/>
              <a:gdLst/>
              <a:ahLst/>
              <a:cxnLst/>
              <a:rect l="l" t="t" r="r" b="b"/>
              <a:pathLst>
                <a:path w="149" h="164" extrusionOk="0">
                  <a:moveTo>
                    <a:pt x="75" y="113"/>
                  </a:moveTo>
                  <a:lnTo>
                    <a:pt x="84" y="116"/>
                  </a:lnTo>
                  <a:lnTo>
                    <a:pt x="92" y="121"/>
                  </a:lnTo>
                  <a:lnTo>
                    <a:pt x="100" y="127"/>
                  </a:lnTo>
                  <a:lnTo>
                    <a:pt x="108" y="133"/>
                  </a:lnTo>
                  <a:lnTo>
                    <a:pt x="116" y="139"/>
                  </a:lnTo>
                  <a:lnTo>
                    <a:pt x="122" y="148"/>
                  </a:lnTo>
                  <a:lnTo>
                    <a:pt x="129" y="155"/>
                  </a:lnTo>
                  <a:lnTo>
                    <a:pt x="135" y="164"/>
                  </a:lnTo>
                  <a:lnTo>
                    <a:pt x="138" y="160"/>
                  </a:lnTo>
                  <a:lnTo>
                    <a:pt x="141" y="155"/>
                  </a:lnTo>
                  <a:lnTo>
                    <a:pt x="143" y="150"/>
                  </a:lnTo>
                  <a:lnTo>
                    <a:pt x="146" y="144"/>
                  </a:lnTo>
                  <a:lnTo>
                    <a:pt x="147" y="139"/>
                  </a:lnTo>
                  <a:lnTo>
                    <a:pt x="148" y="132"/>
                  </a:lnTo>
                  <a:lnTo>
                    <a:pt x="149" y="125"/>
                  </a:lnTo>
                  <a:lnTo>
                    <a:pt x="149" y="118"/>
                  </a:lnTo>
                  <a:lnTo>
                    <a:pt x="149" y="109"/>
                  </a:lnTo>
                  <a:lnTo>
                    <a:pt x="148" y="100"/>
                  </a:lnTo>
                  <a:lnTo>
                    <a:pt x="146" y="91"/>
                  </a:lnTo>
                  <a:lnTo>
                    <a:pt x="144" y="82"/>
                  </a:lnTo>
                  <a:lnTo>
                    <a:pt x="141" y="74"/>
                  </a:lnTo>
                  <a:lnTo>
                    <a:pt x="137" y="64"/>
                  </a:lnTo>
                  <a:lnTo>
                    <a:pt x="132" y="57"/>
                  </a:lnTo>
                  <a:lnTo>
                    <a:pt x="128" y="48"/>
                  </a:lnTo>
                  <a:lnTo>
                    <a:pt x="122" y="41"/>
                  </a:lnTo>
                  <a:lnTo>
                    <a:pt x="117" y="34"/>
                  </a:lnTo>
                  <a:lnTo>
                    <a:pt x="111" y="28"/>
                  </a:lnTo>
                  <a:lnTo>
                    <a:pt x="105" y="21"/>
                  </a:lnTo>
                  <a:lnTo>
                    <a:pt x="97" y="16"/>
                  </a:lnTo>
                  <a:lnTo>
                    <a:pt x="91" y="11"/>
                  </a:lnTo>
                  <a:lnTo>
                    <a:pt x="83" y="7"/>
                  </a:lnTo>
                  <a:lnTo>
                    <a:pt x="76" y="4"/>
                  </a:lnTo>
                  <a:lnTo>
                    <a:pt x="68" y="2"/>
                  </a:lnTo>
                  <a:lnTo>
                    <a:pt x="60" y="0"/>
                  </a:lnTo>
                  <a:lnTo>
                    <a:pt x="53" y="0"/>
                  </a:lnTo>
                  <a:lnTo>
                    <a:pt x="46" y="0"/>
                  </a:lnTo>
                  <a:lnTo>
                    <a:pt x="40" y="2"/>
                  </a:lnTo>
                  <a:lnTo>
                    <a:pt x="34" y="3"/>
                  </a:lnTo>
                  <a:lnTo>
                    <a:pt x="28" y="7"/>
                  </a:lnTo>
                  <a:lnTo>
                    <a:pt x="23" y="10"/>
                  </a:lnTo>
                  <a:lnTo>
                    <a:pt x="18" y="15"/>
                  </a:lnTo>
                  <a:lnTo>
                    <a:pt x="14" y="20"/>
                  </a:lnTo>
                  <a:lnTo>
                    <a:pt x="10" y="26"/>
                  </a:lnTo>
                  <a:lnTo>
                    <a:pt x="6" y="33"/>
                  </a:lnTo>
                  <a:lnTo>
                    <a:pt x="4" y="39"/>
                  </a:lnTo>
                  <a:lnTo>
                    <a:pt x="2" y="47"/>
                  </a:lnTo>
                  <a:lnTo>
                    <a:pt x="1" y="55"/>
                  </a:lnTo>
                  <a:lnTo>
                    <a:pt x="0" y="64"/>
                  </a:lnTo>
                  <a:lnTo>
                    <a:pt x="1" y="79"/>
                  </a:lnTo>
                  <a:lnTo>
                    <a:pt x="5" y="94"/>
                  </a:lnTo>
                  <a:lnTo>
                    <a:pt x="9" y="108"/>
                  </a:lnTo>
                  <a:lnTo>
                    <a:pt x="15" y="121"/>
                  </a:lnTo>
                  <a:lnTo>
                    <a:pt x="20" y="117"/>
                  </a:lnTo>
                  <a:lnTo>
                    <a:pt x="27" y="113"/>
                  </a:lnTo>
                  <a:lnTo>
                    <a:pt x="35" y="110"/>
                  </a:lnTo>
                  <a:lnTo>
                    <a:pt x="41" y="109"/>
                  </a:lnTo>
                  <a:lnTo>
                    <a:pt x="50" y="109"/>
                  </a:lnTo>
                  <a:lnTo>
                    <a:pt x="58" y="109"/>
                  </a:lnTo>
                  <a:lnTo>
                    <a:pt x="66" y="110"/>
                  </a:lnTo>
                  <a:lnTo>
                    <a:pt x="75" y="113"/>
                  </a:lnTo>
                  <a:close/>
                </a:path>
              </a:pathLst>
            </a:custGeom>
            <a:solidFill>
              <a:schemeClr val="accent1"/>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grpSp>
          <p:nvGrpSpPr>
            <p:cNvPr id="559" name="Google Shape;559;p29"/>
            <p:cNvGrpSpPr/>
            <p:nvPr/>
          </p:nvGrpSpPr>
          <p:grpSpPr>
            <a:xfrm>
              <a:off x="2926" y="3335"/>
              <a:ext cx="128" cy="99"/>
              <a:chOff x="2926" y="3335"/>
              <a:chExt cx="128" cy="99"/>
            </a:xfrm>
          </p:grpSpPr>
          <p:sp>
            <p:nvSpPr>
              <p:cNvPr id="560" name="Google Shape;560;p29"/>
              <p:cNvSpPr/>
              <p:nvPr/>
            </p:nvSpPr>
            <p:spPr>
              <a:xfrm>
                <a:off x="2926" y="3387"/>
                <a:ext cx="15" cy="8"/>
              </a:xfrm>
              <a:custGeom>
                <a:avLst/>
                <a:gdLst/>
                <a:ahLst/>
                <a:cxnLst/>
                <a:rect l="l" t="t" r="r" b="b"/>
                <a:pathLst>
                  <a:path w="15" h="8" extrusionOk="0">
                    <a:moveTo>
                      <a:pt x="15" y="5"/>
                    </a:moveTo>
                    <a:lnTo>
                      <a:pt x="0" y="0"/>
                    </a:lnTo>
                    <a:lnTo>
                      <a:pt x="0" y="3"/>
                    </a:lnTo>
                    <a:lnTo>
                      <a:pt x="15" y="8"/>
                    </a:lnTo>
                    <a:lnTo>
                      <a:pt x="15" y="5"/>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561" name="Google Shape;561;p29"/>
              <p:cNvSpPr/>
              <p:nvPr/>
            </p:nvSpPr>
            <p:spPr>
              <a:xfrm>
                <a:off x="2944" y="3341"/>
                <a:ext cx="12" cy="17"/>
              </a:xfrm>
              <a:custGeom>
                <a:avLst/>
                <a:gdLst/>
                <a:ahLst/>
                <a:cxnLst/>
                <a:rect l="l" t="t" r="r" b="b"/>
                <a:pathLst>
                  <a:path w="12" h="17" extrusionOk="0">
                    <a:moveTo>
                      <a:pt x="12" y="16"/>
                    </a:moveTo>
                    <a:lnTo>
                      <a:pt x="2" y="0"/>
                    </a:lnTo>
                    <a:lnTo>
                      <a:pt x="0" y="2"/>
                    </a:lnTo>
                    <a:lnTo>
                      <a:pt x="10" y="17"/>
                    </a:lnTo>
                    <a:lnTo>
                      <a:pt x="12" y="16"/>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562" name="Google Shape;562;p29"/>
              <p:cNvSpPr/>
              <p:nvPr/>
            </p:nvSpPr>
            <p:spPr>
              <a:xfrm>
                <a:off x="2989" y="3335"/>
                <a:ext cx="2" cy="18"/>
              </a:xfrm>
              <a:custGeom>
                <a:avLst/>
                <a:gdLst/>
                <a:ahLst/>
                <a:cxnLst/>
                <a:rect l="l" t="t" r="r" b="b"/>
                <a:pathLst>
                  <a:path w="2" h="18" extrusionOk="0">
                    <a:moveTo>
                      <a:pt x="2" y="18"/>
                    </a:moveTo>
                    <a:lnTo>
                      <a:pt x="2" y="1"/>
                    </a:lnTo>
                    <a:lnTo>
                      <a:pt x="0" y="0"/>
                    </a:lnTo>
                    <a:lnTo>
                      <a:pt x="0" y="18"/>
                    </a:lnTo>
                    <a:lnTo>
                      <a:pt x="2" y="1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563" name="Google Shape;563;p29"/>
              <p:cNvSpPr/>
              <p:nvPr/>
            </p:nvSpPr>
            <p:spPr>
              <a:xfrm>
                <a:off x="3024" y="3372"/>
                <a:ext cx="12" cy="12"/>
              </a:xfrm>
              <a:custGeom>
                <a:avLst/>
                <a:gdLst/>
                <a:ahLst/>
                <a:cxnLst/>
                <a:rect l="l" t="t" r="r" b="b"/>
                <a:pathLst>
                  <a:path w="12" h="12" extrusionOk="0">
                    <a:moveTo>
                      <a:pt x="1" y="12"/>
                    </a:moveTo>
                    <a:lnTo>
                      <a:pt x="12" y="3"/>
                    </a:lnTo>
                    <a:lnTo>
                      <a:pt x="11" y="0"/>
                    </a:lnTo>
                    <a:lnTo>
                      <a:pt x="0" y="8"/>
                    </a:lnTo>
                    <a:lnTo>
                      <a:pt x="1" y="12"/>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564" name="Google Shape;564;p29"/>
              <p:cNvSpPr/>
              <p:nvPr/>
            </p:nvSpPr>
            <p:spPr>
              <a:xfrm>
                <a:off x="3040" y="3426"/>
                <a:ext cx="14" cy="8"/>
              </a:xfrm>
              <a:custGeom>
                <a:avLst/>
                <a:gdLst/>
                <a:ahLst/>
                <a:cxnLst/>
                <a:rect l="l" t="t" r="r" b="b"/>
                <a:pathLst>
                  <a:path w="14" h="8" extrusionOk="0">
                    <a:moveTo>
                      <a:pt x="0" y="3"/>
                    </a:moveTo>
                    <a:lnTo>
                      <a:pt x="14" y="8"/>
                    </a:lnTo>
                    <a:lnTo>
                      <a:pt x="14" y="6"/>
                    </a:lnTo>
                    <a:lnTo>
                      <a:pt x="0" y="0"/>
                    </a:lnTo>
                    <a:lnTo>
                      <a:pt x="0" y="3"/>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grpSp>
        <p:sp>
          <p:nvSpPr>
            <p:cNvPr id="565" name="Google Shape;565;p29"/>
            <p:cNvSpPr/>
            <p:nvPr/>
          </p:nvSpPr>
          <p:spPr>
            <a:xfrm>
              <a:off x="2982" y="3353"/>
              <a:ext cx="44" cy="73"/>
            </a:xfrm>
            <a:custGeom>
              <a:avLst/>
              <a:gdLst/>
              <a:ahLst/>
              <a:cxnLst/>
              <a:rect l="l" t="t" r="r" b="b"/>
              <a:pathLst>
                <a:path w="44" h="73" extrusionOk="0">
                  <a:moveTo>
                    <a:pt x="13" y="60"/>
                  </a:moveTo>
                  <a:lnTo>
                    <a:pt x="44" y="3"/>
                  </a:lnTo>
                  <a:lnTo>
                    <a:pt x="40" y="0"/>
                  </a:lnTo>
                  <a:lnTo>
                    <a:pt x="9" y="56"/>
                  </a:lnTo>
                  <a:lnTo>
                    <a:pt x="8" y="56"/>
                  </a:lnTo>
                  <a:lnTo>
                    <a:pt x="6" y="55"/>
                  </a:lnTo>
                  <a:lnTo>
                    <a:pt x="3" y="56"/>
                  </a:lnTo>
                  <a:lnTo>
                    <a:pt x="1" y="57"/>
                  </a:lnTo>
                  <a:lnTo>
                    <a:pt x="0" y="61"/>
                  </a:lnTo>
                  <a:lnTo>
                    <a:pt x="0" y="64"/>
                  </a:lnTo>
                  <a:lnTo>
                    <a:pt x="2" y="67"/>
                  </a:lnTo>
                  <a:lnTo>
                    <a:pt x="3" y="71"/>
                  </a:lnTo>
                  <a:lnTo>
                    <a:pt x="7" y="72"/>
                  </a:lnTo>
                  <a:lnTo>
                    <a:pt x="9" y="73"/>
                  </a:lnTo>
                  <a:lnTo>
                    <a:pt x="12" y="73"/>
                  </a:lnTo>
                  <a:lnTo>
                    <a:pt x="14" y="71"/>
                  </a:lnTo>
                  <a:lnTo>
                    <a:pt x="15" y="68"/>
                  </a:lnTo>
                  <a:lnTo>
                    <a:pt x="14" y="64"/>
                  </a:lnTo>
                  <a:lnTo>
                    <a:pt x="13" y="60"/>
                  </a:lnTo>
                  <a:close/>
                </a:path>
              </a:pathLst>
            </a:custGeom>
            <a:solidFill>
              <a:srgbClr val="000000"/>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grpSp>
          <p:nvGrpSpPr>
            <p:cNvPr id="566" name="Google Shape;566;p29"/>
            <p:cNvGrpSpPr/>
            <p:nvPr/>
          </p:nvGrpSpPr>
          <p:grpSpPr>
            <a:xfrm>
              <a:off x="2909" y="3377"/>
              <a:ext cx="318" cy="303"/>
              <a:chOff x="2909" y="3377"/>
              <a:chExt cx="318" cy="303"/>
            </a:xfrm>
          </p:grpSpPr>
          <p:sp>
            <p:nvSpPr>
              <p:cNvPr id="567" name="Google Shape;567;p29"/>
              <p:cNvSpPr/>
              <p:nvPr/>
            </p:nvSpPr>
            <p:spPr>
              <a:xfrm>
                <a:off x="2910" y="3465"/>
                <a:ext cx="317" cy="135"/>
              </a:xfrm>
              <a:custGeom>
                <a:avLst/>
                <a:gdLst/>
                <a:ahLst/>
                <a:cxnLst/>
                <a:rect l="l" t="t" r="r" b="b"/>
                <a:pathLst>
                  <a:path w="317" h="135" extrusionOk="0">
                    <a:moveTo>
                      <a:pt x="317" y="115"/>
                    </a:moveTo>
                    <a:lnTo>
                      <a:pt x="0" y="0"/>
                    </a:lnTo>
                    <a:lnTo>
                      <a:pt x="0" y="20"/>
                    </a:lnTo>
                    <a:lnTo>
                      <a:pt x="317" y="135"/>
                    </a:lnTo>
                    <a:lnTo>
                      <a:pt x="317" y="115"/>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568" name="Google Shape;568;p29"/>
              <p:cNvSpPr/>
              <p:nvPr/>
            </p:nvSpPr>
            <p:spPr>
              <a:xfrm>
                <a:off x="2910" y="3489"/>
                <a:ext cx="317" cy="140"/>
              </a:xfrm>
              <a:custGeom>
                <a:avLst/>
                <a:gdLst/>
                <a:ahLst/>
                <a:cxnLst/>
                <a:rect l="l" t="t" r="r" b="b"/>
                <a:pathLst>
                  <a:path w="317" h="140" extrusionOk="0">
                    <a:moveTo>
                      <a:pt x="317" y="115"/>
                    </a:moveTo>
                    <a:lnTo>
                      <a:pt x="0" y="0"/>
                    </a:lnTo>
                    <a:lnTo>
                      <a:pt x="0" y="25"/>
                    </a:lnTo>
                    <a:lnTo>
                      <a:pt x="317" y="140"/>
                    </a:lnTo>
                    <a:lnTo>
                      <a:pt x="317" y="115"/>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569" name="Google Shape;569;p29"/>
              <p:cNvSpPr/>
              <p:nvPr/>
            </p:nvSpPr>
            <p:spPr>
              <a:xfrm>
                <a:off x="2909" y="3518"/>
                <a:ext cx="318" cy="140"/>
              </a:xfrm>
              <a:custGeom>
                <a:avLst/>
                <a:gdLst/>
                <a:ahLst/>
                <a:cxnLst/>
                <a:rect l="l" t="t" r="r" b="b"/>
                <a:pathLst>
                  <a:path w="318" h="140" extrusionOk="0">
                    <a:moveTo>
                      <a:pt x="1" y="0"/>
                    </a:moveTo>
                    <a:lnTo>
                      <a:pt x="0" y="25"/>
                    </a:lnTo>
                    <a:lnTo>
                      <a:pt x="317" y="140"/>
                    </a:lnTo>
                    <a:lnTo>
                      <a:pt x="318" y="115"/>
                    </a:lnTo>
                    <a:lnTo>
                      <a:pt x="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570" name="Google Shape;570;p29"/>
              <p:cNvSpPr/>
              <p:nvPr/>
            </p:nvSpPr>
            <p:spPr>
              <a:xfrm>
                <a:off x="2909" y="3547"/>
                <a:ext cx="317" cy="133"/>
              </a:xfrm>
              <a:custGeom>
                <a:avLst/>
                <a:gdLst/>
                <a:ahLst/>
                <a:cxnLst/>
                <a:rect l="l" t="t" r="r" b="b"/>
                <a:pathLst>
                  <a:path w="317" h="133" extrusionOk="0">
                    <a:moveTo>
                      <a:pt x="0" y="19"/>
                    </a:moveTo>
                    <a:lnTo>
                      <a:pt x="317" y="133"/>
                    </a:lnTo>
                    <a:lnTo>
                      <a:pt x="317" y="114"/>
                    </a:lnTo>
                    <a:lnTo>
                      <a:pt x="0" y="0"/>
                    </a:lnTo>
                    <a:lnTo>
                      <a:pt x="0" y="19"/>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571" name="Google Shape;571;p29"/>
              <p:cNvSpPr/>
              <p:nvPr/>
            </p:nvSpPr>
            <p:spPr>
              <a:xfrm>
                <a:off x="3095" y="3377"/>
                <a:ext cx="116" cy="50"/>
              </a:xfrm>
              <a:custGeom>
                <a:avLst/>
                <a:gdLst/>
                <a:ahLst/>
                <a:cxnLst/>
                <a:rect l="l" t="t" r="r" b="b"/>
                <a:pathLst>
                  <a:path w="116" h="50" extrusionOk="0">
                    <a:moveTo>
                      <a:pt x="0" y="9"/>
                    </a:moveTo>
                    <a:lnTo>
                      <a:pt x="113" y="50"/>
                    </a:lnTo>
                    <a:lnTo>
                      <a:pt x="116" y="41"/>
                    </a:lnTo>
                    <a:lnTo>
                      <a:pt x="4" y="0"/>
                    </a:lnTo>
                    <a:lnTo>
                      <a:pt x="0" y="9"/>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572" name="Google Shape;572;p29"/>
              <p:cNvSpPr/>
              <p:nvPr/>
            </p:nvSpPr>
            <p:spPr>
              <a:xfrm>
                <a:off x="3095" y="3405"/>
                <a:ext cx="101" cy="45"/>
              </a:xfrm>
              <a:custGeom>
                <a:avLst/>
                <a:gdLst/>
                <a:ahLst/>
                <a:cxnLst/>
                <a:rect l="l" t="t" r="r" b="b"/>
                <a:pathLst>
                  <a:path w="101" h="45" extrusionOk="0">
                    <a:moveTo>
                      <a:pt x="0" y="10"/>
                    </a:moveTo>
                    <a:lnTo>
                      <a:pt x="97" y="45"/>
                    </a:lnTo>
                    <a:lnTo>
                      <a:pt x="101" y="36"/>
                    </a:lnTo>
                    <a:lnTo>
                      <a:pt x="3" y="0"/>
                    </a:lnTo>
                    <a:lnTo>
                      <a:pt x="0" y="1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573" name="Google Shape;573;p29"/>
              <p:cNvSpPr/>
              <p:nvPr/>
            </p:nvSpPr>
            <p:spPr>
              <a:xfrm>
                <a:off x="3095" y="3434"/>
                <a:ext cx="111" cy="49"/>
              </a:xfrm>
              <a:custGeom>
                <a:avLst/>
                <a:gdLst/>
                <a:ahLst/>
                <a:cxnLst/>
                <a:rect l="l" t="t" r="r" b="b"/>
                <a:pathLst>
                  <a:path w="111" h="49" extrusionOk="0">
                    <a:moveTo>
                      <a:pt x="0" y="10"/>
                    </a:moveTo>
                    <a:lnTo>
                      <a:pt x="108" y="49"/>
                    </a:lnTo>
                    <a:lnTo>
                      <a:pt x="111" y="40"/>
                    </a:lnTo>
                    <a:lnTo>
                      <a:pt x="3" y="0"/>
                    </a:lnTo>
                    <a:lnTo>
                      <a:pt x="0" y="1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sp>
            <p:nvSpPr>
              <p:cNvPr id="574" name="Google Shape;574;p29"/>
              <p:cNvSpPr/>
              <p:nvPr/>
            </p:nvSpPr>
            <p:spPr>
              <a:xfrm>
                <a:off x="3095" y="3463"/>
                <a:ext cx="63" cy="31"/>
              </a:xfrm>
              <a:custGeom>
                <a:avLst/>
                <a:gdLst/>
                <a:ahLst/>
                <a:cxnLst/>
                <a:rect l="l" t="t" r="r" b="b"/>
                <a:pathLst>
                  <a:path w="63" h="31" extrusionOk="0">
                    <a:moveTo>
                      <a:pt x="0" y="10"/>
                    </a:moveTo>
                    <a:lnTo>
                      <a:pt x="60" y="31"/>
                    </a:lnTo>
                    <a:lnTo>
                      <a:pt x="63" y="22"/>
                    </a:lnTo>
                    <a:lnTo>
                      <a:pt x="3" y="0"/>
                    </a:lnTo>
                    <a:lnTo>
                      <a:pt x="0" y="1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grpSp>
        <p:sp>
          <p:nvSpPr>
            <p:cNvPr id="575" name="Google Shape;575;p29"/>
            <p:cNvSpPr/>
            <p:nvPr/>
          </p:nvSpPr>
          <p:spPr>
            <a:xfrm>
              <a:off x="2898" y="3524"/>
              <a:ext cx="339" cy="106"/>
            </a:xfrm>
            <a:custGeom>
              <a:avLst/>
              <a:gdLst/>
              <a:ahLst/>
              <a:cxnLst/>
              <a:rect l="l" t="t" r="r" b="b"/>
              <a:pathLst>
                <a:path w="339" h="106" extrusionOk="0">
                  <a:moveTo>
                    <a:pt x="28" y="4"/>
                  </a:moveTo>
                  <a:lnTo>
                    <a:pt x="0" y="26"/>
                  </a:lnTo>
                  <a:lnTo>
                    <a:pt x="6" y="35"/>
                  </a:lnTo>
                  <a:lnTo>
                    <a:pt x="31" y="15"/>
                  </a:lnTo>
                  <a:lnTo>
                    <a:pt x="56" y="50"/>
                  </a:lnTo>
                  <a:lnTo>
                    <a:pt x="86" y="19"/>
                  </a:lnTo>
                  <a:lnTo>
                    <a:pt x="107" y="50"/>
                  </a:lnTo>
                  <a:lnTo>
                    <a:pt x="145" y="23"/>
                  </a:lnTo>
                  <a:lnTo>
                    <a:pt x="160" y="88"/>
                  </a:lnTo>
                  <a:lnTo>
                    <a:pt x="182" y="61"/>
                  </a:lnTo>
                  <a:lnTo>
                    <a:pt x="197" y="92"/>
                  </a:lnTo>
                  <a:lnTo>
                    <a:pt x="237" y="61"/>
                  </a:lnTo>
                  <a:lnTo>
                    <a:pt x="260" y="106"/>
                  </a:lnTo>
                  <a:lnTo>
                    <a:pt x="284" y="83"/>
                  </a:lnTo>
                  <a:lnTo>
                    <a:pt x="300" y="102"/>
                  </a:lnTo>
                  <a:lnTo>
                    <a:pt x="339" y="81"/>
                  </a:lnTo>
                  <a:lnTo>
                    <a:pt x="334" y="72"/>
                  </a:lnTo>
                  <a:lnTo>
                    <a:pt x="303" y="89"/>
                  </a:lnTo>
                  <a:lnTo>
                    <a:pt x="286" y="68"/>
                  </a:lnTo>
                  <a:lnTo>
                    <a:pt x="263" y="89"/>
                  </a:lnTo>
                  <a:lnTo>
                    <a:pt x="240" y="45"/>
                  </a:lnTo>
                  <a:lnTo>
                    <a:pt x="201" y="76"/>
                  </a:lnTo>
                  <a:lnTo>
                    <a:pt x="186" y="42"/>
                  </a:lnTo>
                  <a:lnTo>
                    <a:pt x="166" y="66"/>
                  </a:lnTo>
                  <a:lnTo>
                    <a:pt x="152" y="6"/>
                  </a:lnTo>
                  <a:lnTo>
                    <a:pt x="109" y="36"/>
                  </a:lnTo>
                  <a:lnTo>
                    <a:pt x="87" y="2"/>
                  </a:lnTo>
                  <a:lnTo>
                    <a:pt x="57" y="34"/>
                  </a:lnTo>
                  <a:lnTo>
                    <a:pt x="32" y="0"/>
                  </a:lnTo>
                  <a:lnTo>
                    <a:pt x="28" y="4"/>
                  </a:lnTo>
                  <a:close/>
                </a:path>
              </a:pathLst>
            </a:custGeom>
            <a:solidFill>
              <a:schemeClr val="hlink"/>
            </a:solidFill>
            <a:ln>
              <a:noFill/>
            </a:ln>
            <a:effectLst>
              <a:outerShdw blurRad="50800" dist="25400" dir="2700000">
                <a:srgbClr val="000000">
                  <a:alpha val="40000"/>
                </a:srgbClr>
              </a:outerShdw>
            </a:effectLst>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500" b="0" i="0" u="none" strike="noStrike" cap="none">
                <a:solidFill>
                  <a:srgbClr val="3C3C3B"/>
                </a:solidFill>
                <a:latin typeface="Verdana"/>
                <a:ea typeface="Verdana"/>
                <a:cs typeface="Verdana"/>
                <a:sym typeface="Verdana"/>
              </a:endParaRPr>
            </a:p>
          </p:txBody>
        </p:sp>
      </p:grpSp>
      <p:grpSp>
        <p:nvGrpSpPr>
          <p:cNvPr id="576" name="Google Shape;576;p29"/>
          <p:cNvGrpSpPr/>
          <p:nvPr/>
        </p:nvGrpSpPr>
        <p:grpSpPr>
          <a:xfrm>
            <a:off x="7760689" y="1530940"/>
            <a:ext cx="219278" cy="398150"/>
            <a:chOff x="3659" y="970"/>
            <a:chExt cx="534" cy="759"/>
          </a:xfrm>
        </p:grpSpPr>
        <p:sp>
          <p:nvSpPr>
            <p:cNvPr id="577" name="Google Shape;577;p29"/>
            <p:cNvSpPr/>
            <p:nvPr/>
          </p:nvSpPr>
          <p:spPr>
            <a:xfrm>
              <a:off x="3667" y="978"/>
              <a:ext cx="0" cy="308"/>
            </a:xfrm>
            <a:prstGeom prst="rect">
              <a:avLst/>
            </a:prstGeom>
            <a:solidFill>
              <a:srgbClr val="FFB646"/>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78" name="Google Shape;578;p29"/>
            <p:cNvSpPr/>
            <p:nvPr/>
          </p:nvSpPr>
          <p:spPr>
            <a:xfrm>
              <a:off x="3659" y="970"/>
              <a:ext cx="0" cy="308"/>
            </a:xfrm>
            <a:custGeom>
              <a:avLst/>
              <a:gdLst/>
              <a:ahLst/>
              <a:cxnLst/>
              <a:rect l="l" t="t" r="r" b="b"/>
              <a:pathLst>
                <a:path w="265" h="699" extrusionOk="0">
                  <a:moveTo>
                    <a:pt x="0" y="0"/>
                  </a:moveTo>
                  <a:lnTo>
                    <a:pt x="0" y="0"/>
                  </a:lnTo>
                  <a:lnTo>
                    <a:pt x="0" y="699"/>
                  </a:lnTo>
                  <a:lnTo>
                    <a:pt x="0" y="699"/>
                  </a:lnTo>
                  <a:lnTo>
                    <a:pt x="0" y="0"/>
                  </a:lnTo>
                  <a:lnTo>
                    <a:pt x="0" y="0"/>
                  </a:lnTo>
                  <a:lnTo>
                    <a:pt x="0" y="18"/>
                  </a:lnTo>
                  <a:lnTo>
                    <a:pt x="0" y="681"/>
                  </a:lnTo>
                  <a:lnTo>
                    <a:pt x="0" y="681"/>
                  </a:lnTo>
                  <a:lnTo>
                    <a:pt x="0" y="18"/>
                  </a:lnTo>
                  <a:lnTo>
                    <a:pt x="0" y="18"/>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79" name="Google Shape;579;p29"/>
            <p:cNvSpPr/>
            <p:nvPr/>
          </p:nvSpPr>
          <p:spPr>
            <a:xfrm>
              <a:off x="3677" y="989"/>
              <a:ext cx="0" cy="308"/>
            </a:xfrm>
            <a:prstGeom prst="rect">
              <a:avLst/>
            </a:prstGeom>
            <a:solidFill>
              <a:schemeClr val="accen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80" name="Google Shape;580;p29"/>
            <p:cNvSpPr/>
            <p:nvPr/>
          </p:nvSpPr>
          <p:spPr>
            <a:xfrm>
              <a:off x="3687" y="1028"/>
              <a:ext cx="0" cy="308"/>
            </a:xfrm>
            <a:prstGeom prst="rect">
              <a:avLst/>
            </a:prstGeom>
            <a:solidFill>
              <a:schemeClr val="accent2"/>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81" name="Google Shape;581;p29"/>
            <p:cNvSpPr/>
            <p:nvPr/>
          </p:nvSpPr>
          <p:spPr>
            <a:xfrm>
              <a:off x="3687" y="1055"/>
              <a:ext cx="0" cy="308"/>
            </a:xfrm>
            <a:prstGeom prst="rect">
              <a:avLst/>
            </a:prstGeom>
            <a:solidFill>
              <a:schemeClr val="accent2"/>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82" name="Google Shape;582;p29"/>
            <p:cNvSpPr/>
            <p:nvPr/>
          </p:nvSpPr>
          <p:spPr>
            <a:xfrm>
              <a:off x="3687" y="1106"/>
              <a:ext cx="0" cy="308"/>
            </a:xfrm>
            <a:prstGeom prst="rect">
              <a:avLst/>
            </a:prstGeom>
            <a:solidFill>
              <a:schemeClr val="accent2"/>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83" name="Google Shape;583;p29"/>
            <p:cNvSpPr/>
            <p:nvPr/>
          </p:nvSpPr>
          <p:spPr>
            <a:xfrm>
              <a:off x="3687" y="1328"/>
              <a:ext cx="0" cy="308"/>
            </a:xfrm>
            <a:prstGeom prst="rect">
              <a:avLst/>
            </a:prstGeom>
            <a:solidFill>
              <a:schemeClr val="hlink"/>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84" name="Google Shape;584;p29"/>
            <p:cNvSpPr/>
            <p:nvPr/>
          </p:nvSpPr>
          <p:spPr>
            <a:xfrm>
              <a:off x="3940" y="1365"/>
              <a:ext cx="0" cy="308"/>
            </a:xfrm>
            <a:prstGeom prst="rect">
              <a:avLst/>
            </a:prstGeom>
            <a:solidFill>
              <a:schemeClr val="hlink"/>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85" name="Google Shape;585;p29"/>
            <p:cNvSpPr/>
            <p:nvPr/>
          </p:nvSpPr>
          <p:spPr>
            <a:xfrm>
              <a:off x="3880" y="1092"/>
              <a:ext cx="0" cy="308"/>
            </a:xfrm>
            <a:prstGeom prst="rect">
              <a:avLst/>
            </a:prstGeom>
            <a:solidFill>
              <a:schemeClr val="accen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86" name="Google Shape;586;p29"/>
            <p:cNvSpPr/>
            <p:nvPr/>
          </p:nvSpPr>
          <p:spPr>
            <a:xfrm>
              <a:off x="3855" y="1421"/>
              <a:ext cx="0" cy="308"/>
            </a:xfrm>
            <a:custGeom>
              <a:avLst/>
              <a:gdLst/>
              <a:ahLst/>
              <a:cxnLst/>
              <a:rect l="l" t="t" r="r" b="b"/>
              <a:pathLst>
                <a:path w="487" h="119" extrusionOk="0">
                  <a:moveTo>
                    <a:pt x="0" y="0"/>
                  </a:moveTo>
                  <a:lnTo>
                    <a:pt x="0" y="0"/>
                  </a:lnTo>
                  <a:lnTo>
                    <a:pt x="0" y="119"/>
                  </a:lnTo>
                  <a:lnTo>
                    <a:pt x="0" y="119"/>
                  </a:lnTo>
                  <a:lnTo>
                    <a:pt x="0" y="0"/>
                  </a:lnTo>
                  <a:close/>
                </a:path>
              </a:pathLst>
            </a:custGeom>
            <a:solidFill>
              <a:schemeClr val="accen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grpSp>
          <p:nvGrpSpPr>
            <p:cNvPr id="587" name="Google Shape;587;p29"/>
            <p:cNvGrpSpPr/>
            <p:nvPr/>
          </p:nvGrpSpPr>
          <p:grpSpPr>
            <a:xfrm>
              <a:off x="3898" y="1111"/>
              <a:ext cx="295" cy="238"/>
              <a:chOff x="1311" y="631"/>
              <a:chExt cx="658" cy="530"/>
            </a:xfrm>
          </p:grpSpPr>
          <p:sp>
            <p:nvSpPr>
              <p:cNvPr id="588" name="Google Shape;588;p29"/>
              <p:cNvSpPr/>
              <p:nvPr/>
            </p:nvSpPr>
            <p:spPr>
              <a:xfrm>
                <a:off x="1311" y="631"/>
                <a:ext cx="658" cy="530"/>
              </a:xfrm>
              <a:custGeom>
                <a:avLst/>
                <a:gdLst/>
                <a:ahLst/>
                <a:cxnLst/>
                <a:rect l="l" t="t" r="r" b="b"/>
                <a:pathLst>
                  <a:path w="658" h="530" extrusionOk="0">
                    <a:moveTo>
                      <a:pt x="84" y="0"/>
                    </a:moveTo>
                    <a:lnTo>
                      <a:pt x="68" y="2"/>
                    </a:lnTo>
                    <a:lnTo>
                      <a:pt x="52" y="6"/>
                    </a:lnTo>
                    <a:lnTo>
                      <a:pt x="38" y="14"/>
                    </a:lnTo>
                    <a:lnTo>
                      <a:pt x="26" y="24"/>
                    </a:lnTo>
                    <a:lnTo>
                      <a:pt x="14" y="38"/>
                    </a:lnTo>
                    <a:lnTo>
                      <a:pt x="8" y="52"/>
                    </a:lnTo>
                    <a:lnTo>
                      <a:pt x="2" y="68"/>
                    </a:lnTo>
                    <a:lnTo>
                      <a:pt x="0" y="84"/>
                    </a:lnTo>
                    <a:lnTo>
                      <a:pt x="0" y="446"/>
                    </a:lnTo>
                    <a:lnTo>
                      <a:pt x="2" y="462"/>
                    </a:lnTo>
                    <a:lnTo>
                      <a:pt x="8" y="478"/>
                    </a:lnTo>
                    <a:lnTo>
                      <a:pt x="14" y="492"/>
                    </a:lnTo>
                    <a:lnTo>
                      <a:pt x="26" y="506"/>
                    </a:lnTo>
                    <a:lnTo>
                      <a:pt x="38" y="516"/>
                    </a:lnTo>
                    <a:lnTo>
                      <a:pt x="52" y="524"/>
                    </a:lnTo>
                    <a:lnTo>
                      <a:pt x="68" y="528"/>
                    </a:lnTo>
                    <a:lnTo>
                      <a:pt x="84" y="530"/>
                    </a:lnTo>
                    <a:lnTo>
                      <a:pt x="574" y="530"/>
                    </a:lnTo>
                    <a:lnTo>
                      <a:pt x="590" y="528"/>
                    </a:lnTo>
                    <a:lnTo>
                      <a:pt x="606" y="524"/>
                    </a:lnTo>
                    <a:lnTo>
                      <a:pt x="620" y="516"/>
                    </a:lnTo>
                    <a:lnTo>
                      <a:pt x="634" y="506"/>
                    </a:lnTo>
                    <a:lnTo>
                      <a:pt x="644" y="492"/>
                    </a:lnTo>
                    <a:lnTo>
                      <a:pt x="652" y="478"/>
                    </a:lnTo>
                    <a:lnTo>
                      <a:pt x="656" y="462"/>
                    </a:lnTo>
                    <a:lnTo>
                      <a:pt x="658" y="446"/>
                    </a:lnTo>
                    <a:lnTo>
                      <a:pt x="658" y="84"/>
                    </a:lnTo>
                    <a:lnTo>
                      <a:pt x="656" y="68"/>
                    </a:lnTo>
                    <a:lnTo>
                      <a:pt x="652" y="52"/>
                    </a:lnTo>
                    <a:lnTo>
                      <a:pt x="644" y="38"/>
                    </a:lnTo>
                    <a:lnTo>
                      <a:pt x="634" y="24"/>
                    </a:lnTo>
                    <a:lnTo>
                      <a:pt x="620" y="14"/>
                    </a:lnTo>
                    <a:lnTo>
                      <a:pt x="606" y="6"/>
                    </a:lnTo>
                    <a:lnTo>
                      <a:pt x="590" y="2"/>
                    </a:lnTo>
                    <a:lnTo>
                      <a:pt x="574" y="0"/>
                    </a:lnTo>
                    <a:lnTo>
                      <a:pt x="8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589" name="Google Shape;589;p29"/>
              <p:cNvSpPr/>
              <p:nvPr/>
            </p:nvSpPr>
            <p:spPr>
              <a:xfrm>
                <a:off x="1331" y="651"/>
                <a:ext cx="618" cy="490"/>
              </a:xfrm>
              <a:custGeom>
                <a:avLst/>
                <a:gdLst/>
                <a:ahLst/>
                <a:cxnLst/>
                <a:rect l="l" t="t" r="r" b="b"/>
                <a:pathLst>
                  <a:path w="618" h="490" extrusionOk="0">
                    <a:moveTo>
                      <a:pt x="0" y="426"/>
                    </a:moveTo>
                    <a:lnTo>
                      <a:pt x="0" y="64"/>
                    </a:lnTo>
                    <a:lnTo>
                      <a:pt x="0" y="50"/>
                    </a:lnTo>
                    <a:lnTo>
                      <a:pt x="4" y="38"/>
                    </a:lnTo>
                    <a:lnTo>
                      <a:pt x="10" y="28"/>
                    </a:lnTo>
                    <a:lnTo>
                      <a:pt x="18" y="18"/>
                    </a:lnTo>
                    <a:lnTo>
                      <a:pt x="28" y="10"/>
                    </a:lnTo>
                    <a:lnTo>
                      <a:pt x="40" y="4"/>
                    </a:lnTo>
                    <a:lnTo>
                      <a:pt x="52" y="0"/>
                    </a:lnTo>
                    <a:lnTo>
                      <a:pt x="64" y="0"/>
                    </a:lnTo>
                    <a:lnTo>
                      <a:pt x="554" y="0"/>
                    </a:lnTo>
                    <a:lnTo>
                      <a:pt x="566" y="0"/>
                    </a:lnTo>
                    <a:lnTo>
                      <a:pt x="578" y="4"/>
                    </a:lnTo>
                    <a:lnTo>
                      <a:pt x="590" y="10"/>
                    </a:lnTo>
                    <a:lnTo>
                      <a:pt x="600" y="18"/>
                    </a:lnTo>
                    <a:lnTo>
                      <a:pt x="608" y="28"/>
                    </a:lnTo>
                    <a:lnTo>
                      <a:pt x="614" y="38"/>
                    </a:lnTo>
                    <a:lnTo>
                      <a:pt x="618" y="50"/>
                    </a:lnTo>
                    <a:lnTo>
                      <a:pt x="618" y="64"/>
                    </a:lnTo>
                    <a:lnTo>
                      <a:pt x="618" y="426"/>
                    </a:lnTo>
                    <a:lnTo>
                      <a:pt x="618" y="438"/>
                    </a:lnTo>
                    <a:lnTo>
                      <a:pt x="614" y="452"/>
                    </a:lnTo>
                    <a:lnTo>
                      <a:pt x="608" y="462"/>
                    </a:lnTo>
                    <a:lnTo>
                      <a:pt x="600" y="472"/>
                    </a:lnTo>
                    <a:lnTo>
                      <a:pt x="590" y="480"/>
                    </a:lnTo>
                    <a:lnTo>
                      <a:pt x="578" y="486"/>
                    </a:lnTo>
                    <a:lnTo>
                      <a:pt x="566" y="490"/>
                    </a:lnTo>
                    <a:lnTo>
                      <a:pt x="554" y="490"/>
                    </a:lnTo>
                    <a:lnTo>
                      <a:pt x="64" y="490"/>
                    </a:lnTo>
                    <a:lnTo>
                      <a:pt x="52" y="490"/>
                    </a:lnTo>
                    <a:lnTo>
                      <a:pt x="40" y="486"/>
                    </a:lnTo>
                    <a:lnTo>
                      <a:pt x="28" y="480"/>
                    </a:lnTo>
                    <a:lnTo>
                      <a:pt x="18" y="472"/>
                    </a:lnTo>
                    <a:lnTo>
                      <a:pt x="10" y="462"/>
                    </a:lnTo>
                    <a:lnTo>
                      <a:pt x="4" y="452"/>
                    </a:lnTo>
                    <a:lnTo>
                      <a:pt x="0" y="438"/>
                    </a:lnTo>
                    <a:lnTo>
                      <a:pt x="0" y="42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grpSp>
      </p:grpSp>
      <p:sp>
        <p:nvSpPr>
          <p:cNvPr id="590" name="Google Shape;590;p29"/>
          <p:cNvSpPr/>
          <p:nvPr/>
        </p:nvSpPr>
        <p:spPr>
          <a:xfrm>
            <a:off x="8254166" y="2743333"/>
            <a:ext cx="475497" cy="99318"/>
          </a:xfrm>
          <a:prstGeom prst="roundRect">
            <a:avLst>
              <a:gd name="adj" fmla="val 16667"/>
            </a:avLst>
          </a:prstGeom>
          <a:noFill/>
          <a:ln>
            <a:noFill/>
          </a:ln>
        </p:spPr>
        <p:txBody>
          <a:bodyPr spcFirstLastPara="1" wrap="square" lIns="0" tIns="0" rIns="0" bIns="0" anchor="t" anchorCtr="0">
            <a:spAutoFit/>
          </a:bodyPr>
          <a:lstStyle/>
          <a:p>
            <a:pPr marL="0" marR="0" lvl="0" indent="0" algn="ctr" rtl="0">
              <a:lnSpc>
                <a:spcPct val="112500"/>
              </a:lnSpc>
              <a:spcBef>
                <a:spcPts val="0"/>
              </a:spcBef>
              <a:spcAft>
                <a:spcPts val="0"/>
              </a:spcAft>
              <a:buNone/>
            </a:pPr>
            <a:r>
              <a:rPr lang="en-US" sz="600" b="1" i="0" u="none" strike="noStrike" cap="none">
                <a:solidFill>
                  <a:srgbClr val="3C3C3B"/>
                </a:solidFill>
                <a:latin typeface="Verdana"/>
                <a:ea typeface="Verdana"/>
                <a:cs typeface="Verdana"/>
                <a:sym typeface="Verdana"/>
              </a:rPr>
              <a:t>Dashboard</a:t>
            </a:r>
            <a:endParaRPr/>
          </a:p>
        </p:txBody>
      </p:sp>
      <p:sp>
        <p:nvSpPr>
          <p:cNvPr id="591" name="Google Shape;591;p29"/>
          <p:cNvSpPr/>
          <p:nvPr/>
        </p:nvSpPr>
        <p:spPr>
          <a:xfrm>
            <a:off x="8349970" y="2125017"/>
            <a:ext cx="239762" cy="99318"/>
          </a:xfrm>
          <a:prstGeom prst="roundRect">
            <a:avLst>
              <a:gd name="adj" fmla="val 16667"/>
            </a:avLst>
          </a:prstGeom>
          <a:noFill/>
          <a:ln>
            <a:noFill/>
          </a:ln>
        </p:spPr>
        <p:txBody>
          <a:bodyPr spcFirstLastPara="1" wrap="square" lIns="0" tIns="0" rIns="0" bIns="0" anchor="t" anchorCtr="0">
            <a:spAutoFit/>
          </a:bodyPr>
          <a:lstStyle/>
          <a:p>
            <a:pPr marL="0" marR="0" lvl="0" indent="0" algn="ctr" rtl="0">
              <a:lnSpc>
                <a:spcPct val="112500"/>
              </a:lnSpc>
              <a:spcBef>
                <a:spcPts val="0"/>
              </a:spcBef>
              <a:spcAft>
                <a:spcPts val="0"/>
              </a:spcAft>
              <a:buNone/>
            </a:pPr>
            <a:r>
              <a:rPr lang="en-US" sz="600" b="1" i="0" u="none" strike="noStrike" cap="none">
                <a:solidFill>
                  <a:srgbClr val="3C3C3B"/>
                </a:solidFill>
                <a:latin typeface="Verdana"/>
                <a:ea typeface="Verdana"/>
                <a:cs typeface="Verdana"/>
                <a:sym typeface="Verdana"/>
              </a:rPr>
              <a:t>OLAP</a:t>
            </a:r>
            <a:endParaRPr/>
          </a:p>
        </p:txBody>
      </p:sp>
      <p:sp>
        <p:nvSpPr>
          <p:cNvPr id="592" name="Google Shape;592;p29"/>
          <p:cNvSpPr/>
          <p:nvPr/>
        </p:nvSpPr>
        <p:spPr>
          <a:xfrm>
            <a:off x="8315813" y="3284856"/>
            <a:ext cx="295263" cy="99318"/>
          </a:xfrm>
          <a:prstGeom prst="roundRect">
            <a:avLst>
              <a:gd name="adj" fmla="val 16667"/>
            </a:avLst>
          </a:prstGeom>
          <a:noFill/>
          <a:ln>
            <a:noFill/>
          </a:ln>
        </p:spPr>
        <p:txBody>
          <a:bodyPr spcFirstLastPara="1" wrap="square" lIns="0" tIns="0" rIns="0" bIns="0" anchor="t" anchorCtr="0">
            <a:spAutoFit/>
          </a:bodyPr>
          <a:lstStyle/>
          <a:p>
            <a:pPr marL="0" marR="0" lvl="0" indent="0" algn="ctr" rtl="0">
              <a:lnSpc>
                <a:spcPct val="112500"/>
              </a:lnSpc>
              <a:spcBef>
                <a:spcPts val="0"/>
              </a:spcBef>
              <a:spcAft>
                <a:spcPts val="0"/>
              </a:spcAft>
              <a:buNone/>
            </a:pPr>
            <a:r>
              <a:rPr lang="en-US" sz="600" b="1" i="0" u="none" strike="noStrike" cap="none">
                <a:solidFill>
                  <a:srgbClr val="3C3C3B"/>
                </a:solidFill>
                <a:latin typeface="Verdana"/>
                <a:ea typeface="Verdana"/>
                <a:cs typeface="Verdana"/>
                <a:sym typeface="Verdana"/>
              </a:rPr>
              <a:t>Miners</a:t>
            </a:r>
            <a:endParaRPr/>
          </a:p>
        </p:txBody>
      </p:sp>
      <p:sp>
        <p:nvSpPr>
          <p:cNvPr id="593" name="Google Shape;593;p29"/>
          <p:cNvSpPr/>
          <p:nvPr/>
        </p:nvSpPr>
        <p:spPr>
          <a:xfrm>
            <a:off x="8232763" y="3798738"/>
            <a:ext cx="501738" cy="99318"/>
          </a:xfrm>
          <a:prstGeom prst="roundRect">
            <a:avLst>
              <a:gd name="adj" fmla="val 16667"/>
            </a:avLst>
          </a:prstGeom>
          <a:noFill/>
          <a:ln>
            <a:noFill/>
          </a:ln>
        </p:spPr>
        <p:txBody>
          <a:bodyPr spcFirstLastPara="1" wrap="square" lIns="0" tIns="0" rIns="0" bIns="0" anchor="t" anchorCtr="0">
            <a:spAutoFit/>
          </a:bodyPr>
          <a:lstStyle/>
          <a:p>
            <a:pPr marL="0" marR="0" lvl="0" indent="0" algn="ctr" rtl="0">
              <a:lnSpc>
                <a:spcPct val="112500"/>
              </a:lnSpc>
              <a:spcBef>
                <a:spcPts val="0"/>
              </a:spcBef>
              <a:spcAft>
                <a:spcPts val="0"/>
              </a:spcAft>
              <a:buNone/>
            </a:pPr>
            <a:r>
              <a:rPr lang="en-US" sz="600" b="1" i="0" u="none" strike="noStrike" cap="none">
                <a:solidFill>
                  <a:schemeClr val="lt1"/>
                </a:solidFill>
                <a:latin typeface="Verdana"/>
                <a:ea typeface="Verdana"/>
                <a:cs typeface="Verdana"/>
                <a:sym typeface="Verdana"/>
              </a:rPr>
              <a:t>Power User</a:t>
            </a:r>
            <a:endParaRPr/>
          </a:p>
        </p:txBody>
      </p:sp>
      <p:sp>
        <p:nvSpPr>
          <p:cNvPr id="594" name="Google Shape;594;p29"/>
          <p:cNvSpPr txBox="1"/>
          <p:nvPr/>
        </p:nvSpPr>
        <p:spPr>
          <a:xfrm>
            <a:off x="8065798" y="1614393"/>
            <a:ext cx="767701" cy="120033"/>
          </a:xfrm>
          <a:prstGeom prst="rect">
            <a:avLst/>
          </a:prstGeom>
          <a:noFill/>
          <a:ln>
            <a:noFill/>
          </a:ln>
        </p:spPr>
        <p:txBody>
          <a:bodyPr spcFirstLastPara="1" wrap="square" lIns="13700" tIns="13700" rIns="13700" bIns="13700" anchor="t" anchorCtr="0">
            <a:spAutoFit/>
          </a:bodyPr>
          <a:lstStyle/>
          <a:p>
            <a:pPr marL="0" marR="0" lvl="0" indent="0" algn="ctr" rtl="0">
              <a:lnSpc>
                <a:spcPct val="100000"/>
              </a:lnSpc>
              <a:spcBef>
                <a:spcPts val="0"/>
              </a:spcBef>
              <a:spcAft>
                <a:spcPts val="0"/>
              </a:spcAft>
              <a:buNone/>
            </a:pPr>
            <a:r>
              <a:rPr lang="en-US" sz="600" b="1" i="0" u="none" strike="noStrike" cap="none">
                <a:solidFill>
                  <a:srgbClr val="3C3C3B"/>
                </a:solidFill>
                <a:latin typeface="Arial"/>
                <a:ea typeface="Arial"/>
                <a:cs typeface="Arial"/>
                <a:sym typeface="Arial"/>
              </a:rPr>
              <a:t>Applications</a:t>
            </a:r>
            <a:endParaRPr/>
          </a:p>
        </p:txBody>
      </p:sp>
      <p:sp>
        <p:nvSpPr>
          <p:cNvPr id="595" name="Google Shape;595;p29"/>
          <p:cNvSpPr/>
          <p:nvPr/>
        </p:nvSpPr>
        <p:spPr>
          <a:xfrm>
            <a:off x="1892248" y="3795523"/>
            <a:ext cx="5248832" cy="568997"/>
          </a:xfrm>
          <a:prstGeom prst="rect">
            <a:avLst/>
          </a:prstGeom>
          <a:gradFill>
            <a:gsLst>
              <a:gs pos="0">
                <a:srgbClr val="DEE1E7"/>
              </a:gs>
              <a:gs pos="50000">
                <a:srgbClr val="9FA9B9"/>
              </a:gs>
              <a:gs pos="100000">
                <a:srgbClr val="FF0000"/>
              </a:gs>
            </a:gsLst>
            <a:path path="circle">
              <a:fillToRect l="100000" t="100000"/>
            </a:path>
            <a:tileRect r="-100000" b="-100000"/>
          </a:gradFill>
          <a:ln>
            <a:noFill/>
          </a:ln>
        </p:spPr>
        <p:txBody>
          <a:bodyPr spcFirstLastPara="1" wrap="square" lIns="91425" tIns="45700" rIns="91425" bIns="45700" anchor="t" anchorCtr="0">
            <a:noAutofit/>
          </a:bodyPr>
          <a:lstStyle/>
          <a:p>
            <a:pPr marL="172641" marR="0" lvl="0" indent="-172641" algn="ctr" rtl="0">
              <a:lnSpc>
                <a:spcPct val="80000"/>
              </a:lnSpc>
              <a:spcBef>
                <a:spcPts val="0"/>
              </a:spcBef>
              <a:spcAft>
                <a:spcPts val="0"/>
              </a:spcAft>
              <a:buNone/>
            </a:pPr>
            <a:r>
              <a:rPr lang="en-US" sz="1200" b="1" i="0" u="none" strike="noStrike" cap="none">
                <a:solidFill>
                  <a:schemeClr val="lt1"/>
                </a:solidFill>
                <a:latin typeface="Arial"/>
                <a:ea typeface="Arial"/>
                <a:cs typeface="Arial"/>
                <a:sym typeface="Arial"/>
              </a:rPr>
              <a:t>Sandbox / Labs</a:t>
            </a:r>
            <a:endParaRPr/>
          </a:p>
          <a:p>
            <a:pPr marL="172641" marR="0" lvl="0" indent="-172641" algn="ctr" rtl="0">
              <a:lnSpc>
                <a:spcPct val="80000"/>
              </a:lnSpc>
              <a:spcBef>
                <a:spcPts val="180"/>
              </a:spcBef>
              <a:spcAft>
                <a:spcPts val="0"/>
              </a:spcAft>
              <a:buNone/>
            </a:pPr>
            <a:r>
              <a:rPr lang="en-US" sz="900" b="1" i="0" u="none" strike="noStrike" cap="none">
                <a:solidFill>
                  <a:schemeClr val="lt1"/>
                </a:solidFill>
                <a:latin typeface="Arial"/>
                <a:ea typeface="Arial"/>
                <a:cs typeface="Arial"/>
                <a:sym typeface="Arial"/>
              </a:rPr>
              <a:t>(Capa 4)</a:t>
            </a:r>
            <a:endParaRPr/>
          </a:p>
        </p:txBody>
      </p:sp>
      <p:grpSp>
        <p:nvGrpSpPr>
          <p:cNvPr id="596" name="Google Shape;596;p29"/>
          <p:cNvGrpSpPr/>
          <p:nvPr/>
        </p:nvGrpSpPr>
        <p:grpSpPr>
          <a:xfrm>
            <a:off x="4046640" y="1924763"/>
            <a:ext cx="897914" cy="437892"/>
            <a:chOff x="3677" y="2764"/>
            <a:chExt cx="1641" cy="692"/>
          </a:xfrm>
        </p:grpSpPr>
        <p:sp>
          <p:nvSpPr>
            <p:cNvPr id="597" name="Google Shape;597;p29"/>
            <p:cNvSpPr/>
            <p:nvPr/>
          </p:nvSpPr>
          <p:spPr>
            <a:xfrm>
              <a:off x="3776" y="3108"/>
              <a:ext cx="144" cy="80"/>
            </a:xfrm>
            <a:prstGeom prst="flowChartAlternateProcess">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sp>
          <p:nvSpPr>
            <p:cNvPr id="598" name="Google Shape;598;p29"/>
            <p:cNvSpPr/>
            <p:nvPr/>
          </p:nvSpPr>
          <p:spPr>
            <a:xfrm>
              <a:off x="3786" y="3376"/>
              <a:ext cx="144" cy="80"/>
            </a:xfrm>
            <a:prstGeom prst="flowChartAlternateProcess">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sp>
          <p:nvSpPr>
            <p:cNvPr id="599" name="Google Shape;599;p29"/>
            <p:cNvSpPr/>
            <p:nvPr/>
          </p:nvSpPr>
          <p:spPr>
            <a:xfrm>
              <a:off x="4213" y="3102"/>
              <a:ext cx="144" cy="81"/>
            </a:xfrm>
            <a:prstGeom prst="flowChartAlternateProcess">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sp>
          <p:nvSpPr>
            <p:cNvPr id="600" name="Google Shape;600;p29"/>
            <p:cNvSpPr/>
            <p:nvPr/>
          </p:nvSpPr>
          <p:spPr>
            <a:xfrm>
              <a:off x="4007" y="3081"/>
              <a:ext cx="144" cy="246"/>
            </a:xfrm>
            <a:prstGeom prst="flowChartAlternateProcess">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cxnSp>
          <p:nvCxnSpPr>
            <p:cNvPr id="601" name="Google Shape;601;p29"/>
            <p:cNvCxnSpPr>
              <a:stCxn id="597" idx="3"/>
              <a:endCxn id="600" idx="1"/>
            </p:cNvCxnSpPr>
            <p:nvPr/>
          </p:nvCxnSpPr>
          <p:spPr>
            <a:xfrm>
              <a:off x="3920" y="3148"/>
              <a:ext cx="0" cy="0"/>
            </a:xfrm>
            <a:prstGeom prst="bentConnector3">
              <a:avLst>
                <a:gd name="adj1" fmla="val -8771576"/>
              </a:avLst>
            </a:prstGeom>
            <a:noFill/>
            <a:ln w="9525" cap="flat" cmpd="sng">
              <a:solidFill>
                <a:schemeClr val="dk1"/>
              </a:solidFill>
              <a:prstDash val="solid"/>
              <a:miter lim="800000"/>
              <a:headEnd type="none" w="med" len="med"/>
              <a:tailEnd type="none" w="med" len="med"/>
            </a:ln>
          </p:spPr>
        </p:cxnSp>
        <p:cxnSp>
          <p:nvCxnSpPr>
            <p:cNvPr id="602" name="Google Shape;602;p29"/>
            <p:cNvCxnSpPr>
              <a:stCxn id="598" idx="3"/>
              <a:endCxn id="600" idx="2"/>
            </p:cNvCxnSpPr>
            <p:nvPr/>
          </p:nvCxnSpPr>
          <p:spPr>
            <a:xfrm>
              <a:off x="3930" y="3416"/>
              <a:ext cx="0" cy="0"/>
            </a:xfrm>
            <a:prstGeom prst="bentConnector2">
              <a:avLst/>
            </a:prstGeom>
            <a:noFill/>
            <a:ln w="9525" cap="flat" cmpd="sng">
              <a:solidFill>
                <a:schemeClr val="dk1"/>
              </a:solidFill>
              <a:prstDash val="solid"/>
              <a:miter lim="800000"/>
              <a:headEnd type="none" w="med" len="med"/>
              <a:tailEnd type="none" w="med" len="med"/>
            </a:ln>
          </p:spPr>
        </p:cxnSp>
        <p:cxnSp>
          <p:nvCxnSpPr>
            <p:cNvPr id="603" name="Google Shape;603;p29"/>
            <p:cNvCxnSpPr>
              <a:stCxn id="599" idx="2"/>
              <a:endCxn id="600" idx="3"/>
            </p:cNvCxnSpPr>
            <p:nvPr/>
          </p:nvCxnSpPr>
          <p:spPr>
            <a:xfrm>
              <a:off x="4285" y="3183"/>
              <a:ext cx="0" cy="0"/>
            </a:xfrm>
            <a:prstGeom prst="bentConnector2">
              <a:avLst/>
            </a:prstGeom>
            <a:noFill/>
            <a:ln w="9525" cap="flat" cmpd="sng">
              <a:solidFill>
                <a:schemeClr val="dk1"/>
              </a:solidFill>
              <a:prstDash val="solid"/>
              <a:miter lim="800000"/>
              <a:headEnd type="none" w="med" len="med"/>
              <a:tailEnd type="none" w="med" len="med"/>
            </a:ln>
          </p:spPr>
        </p:cxnSp>
        <p:sp>
          <p:nvSpPr>
            <p:cNvPr id="604" name="Google Shape;604;p29"/>
            <p:cNvSpPr/>
            <p:nvPr/>
          </p:nvSpPr>
          <p:spPr>
            <a:xfrm>
              <a:off x="4320" y="3255"/>
              <a:ext cx="144" cy="80"/>
            </a:xfrm>
            <a:prstGeom prst="flowChartAlternateProcess">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sp>
          <p:nvSpPr>
            <p:cNvPr id="605" name="Google Shape;605;p29"/>
            <p:cNvSpPr/>
            <p:nvPr/>
          </p:nvSpPr>
          <p:spPr>
            <a:xfrm>
              <a:off x="4315" y="2966"/>
              <a:ext cx="144" cy="80"/>
            </a:xfrm>
            <a:prstGeom prst="flowChartAlternateProcess">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sp>
          <p:nvSpPr>
            <p:cNvPr id="606" name="Google Shape;606;p29"/>
            <p:cNvSpPr/>
            <p:nvPr/>
          </p:nvSpPr>
          <p:spPr>
            <a:xfrm>
              <a:off x="3677" y="3239"/>
              <a:ext cx="144" cy="80"/>
            </a:xfrm>
            <a:prstGeom prst="flowChartAlternateProcess">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sp>
          <p:nvSpPr>
            <p:cNvPr id="607" name="Google Shape;607;p29"/>
            <p:cNvSpPr/>
            <p:nvPr/>
          </p:nvSpPr>
          <p:spPr>
            <a:xfrm>
              <a:off x="3682" y="2955"/>
              <a:ext cx="144" cy="80"/>
            </a:xfrm>
            <a:prstGeom prst="flowChartAlternateProcess">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cxnSp>
          <p:nvCxnSpPr>
            <p:cNvPr id="608" name="Google Shape;608;p29"/>
            <p:cNvCxnSpPr>
              <a:stCxn id="599" idx="3"/>
              <a:endCxn id="604" idx="0"/>
            </p:cNvCxnSpPr>
            <p:nvPr/>
          </p:nvCxnSpPr>
          <p:spPr>
            <a:xfrm>
              <a:off x="4357" y="3143"/>
              <a:ext cx="0" cy="0"/>
            </a:xfrm>
            <a:prstGeom prst="bentConnector2">
              <a:avLst/>
            </a:prstGeom>
            <a:noFill/>
            <a:ln w="9525" cap="flat" cmpd="sng">
              <a:solidFill>
                <a:schemeClr val="dk1"/>
              </a:solidFill>
              <a:prstDash val="solid"/>
              <a:miter lim="800000"/>
              <a:headEnd type="none" w="med" len="med"/>
              <a:tailEnd type="none" w="med" len="med"/>
            </a:ln>
          </p:spPr>
        </p:cxnSp>
        <p:cxnSp>
          <p:nvCxnSpPr>
            <p:cNvPr id="609" name="Google Shape;609;p29"/>
            <p:cNvCxnSpPr>
              <a:stCxn id="605" idx="1"/>
              <a:endCxn id="599" idx="0"/>
            </p:cNvCxnSpPr>
            <p:nvPr/>
          </p:nvCxnSpPr>
          <p:spPr>
            <a:xfrm>
              <a:off x="4315" y="3006"/>
              <a:ext cx="0" cy="0"/>
            </a:xfrm>
            <a:prstGeom prst="bentConnector2">
              <a:avLst/>
            </a:prstGeom>
            <a:noFill/>
            <a:ln w="9525" cap="flat" cmpd="sng">
              <a:solidFill>
                <a:schemeClr val="dk1"/>
              </a:solidFill>
              <a:prstDash val="solid"/>
              <a:miter lim="800000"/>
              <a:headEnd type="none" w="med" len="med"/>
              <a:tailEnd type="none" w="med" len="med"/>
            </a:ln>
          </p:spPr>
        </p:cxnSp>
        <p:cxnSp>
          <p:nvCxnSpPr>
            <p:cNvPr id="610" name="Google Shape;610;p29"/>
            <p:cNvCxnSpPr>
              <a:stCxn id="607" idx="3"/>
              <a:endCxn id="597" idx="0"/>
            </p:cNvCxnSpPr>
            <p:nvPr/>
          </p:nvCxnSpPr>
          <p:spPr>
            <a:xfrm>
              <a:off x="3826" y="2995"/>
              <a:ext cx="0" cy="0"/>
            </a:xfrm>
            <a:prstGeom prst="bentConnector2">
              <a:avLst/>
            </a:prstGeom>
            <a:noFill/>
            <a:ln w="9525" cap="flat" cmpd="sng">
              <a:solidFill>
                <a:schemeClr val="dk1"/>
              </a:solidFill>
              <a:prstDash val="solid"/>
              <a:miter lim="800000"/>
              <a:headEnd type="none" w="med" len="med"/>
              <a:tailEnd type="none" w="med" len="med"/>
            </a:ln>
          </p:spPr>
        </p:cxnSp>
        <p:cxnSp>
          <p:nvCxnSpPr>
            <p:cNvPr id="611" name="Google Shape;611;p29"/>
            <p:cNvCxnSpPr>
              <a:stCxn id="597" idx="1"/>
              <a:endCxn id="606" idx="0"/>
            </p:cNvCxnSpPr>
            <p:nvPr/>
          </p:nvCxnSpPr>
          <p:spPr>
            <a:xfrm>
              <a:off x="3776" y="3148"/>
              <a:ext cx="0" cy="0"/>
            </a:xfrm>
            <a:prstGeom prst="bentConnector2">
              <a:avLst/>
            </a:prstGeom>
            <a:noFill/>
            <a:ln w="9525" cap="flat" cmpd="sng">
              <a:solidFill>
                <a:schemeClr val="dk1"/>
              </a:solidFill>
              <a:prstDash val="solid"/>
              <a:miter lim="800000"/>
              <a:headEnd type="none" w="med" len="med"/>
              <a:tailEnd type="none" w="med" len="med"/>
            </a:ln>
          </p:spPr>
        </p:cxnSp>
        <p:sp>
          <p:nvSpPr>
            <p:cNvPr id="612" name="Google Shape;612;p29"/>
            <p:cNvSpPr/>
            <p:nvPr/>
          </p:nvSpPr>
          <p:spPr>
            <a:xfrm>
              <a:off x="4416" y="2880"/>
              <a:ext cx="576" cy="96"/>
            </a:xfrm>
            <a:custGeom>
              <a:avLst/>
              <a:gdLst/>
              <a:ahLst/>
              <a:cxnLst/>
              <a:rect l="l" t="t" r="r" b="b"/>
              <a:pathLst>
                <a:path w="528" h="96" extrusionOk="0">
                  <a:moveTo>
                    <a:pt x="0" y="96"/>
                  </a:moveTo>
                  <a:lnTo>
                    <a:pt x="0" y="0"/>
                  </a:lnTo>
                  <a:lnTo>
                    <a:pt x="528" y="0"/>
                  </a:lnTo>
                </a:path>
              </a:pathLst>
            </a:custGeom>
            <a:solidFill>
              <a:srgbClr val="92D050"/>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500" b="0" i="0" u="none" strike="noStrike" cap="none">
                <a:solidFill>
                  <a:schemeClr val="dk1"/>
                </a:solidFill>
                <a:latin typeface="Arial"/>
                <a:ea typeface="Arial"/>
                <a:cs typeface="Arial"/>
                <a:sym typeface="Arial"/>
              </a:endParaRPr>
            </a:p>
          </p:txBody>
        </p:sp>
        <p:sp>
          <p:nvSpPr>
            <p:cNvPr id="613" name="Google Shape;613;p29"/>
            <p:cNvSpPr/>
            <p:nvPr/>
          </p:nvSpPr>
          <p:spPr>
            <a:xfrm>
              <a:off x="5174" y="2776"/>
              <a:ext cx="144" cy="80"/>
            </a:xfrm>
            <a:prstGeom prst="flowChartAlternateProcess">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sp>
          <p:nvSpPr>
            <p:cNvPr id="614" name="Google Shape;614;p29"/>
            <p:cNvSpPr/>
            <p:nvPr/>
          </p:nvSpPr>
          <p:spPr>
            <a:xfrm>
              <a:off x="4693" y="2934"/>
              <a:ext cx="144" cy="80"/>
            </a:xfrm>
            <a:prstGeom prst="flowChartAlternateProcess">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sp>
          <p:nvSpPr>
            <p:cNvPr id="615" name="Google Shape;615;p29"/>
            <p:cNvSpPr/>
            <p:nvPr/>
          </p:nvSpPr>
          <p:spPr>
            <a:xfrm>
              <a:off x="5116" y="2993"/>
              <a:ext cx="144" cy="235"/>
            </a:xfrm>
            <a:prstGeom prst="flowChartAlternateProcess">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sp>
          <p:nvSpPr>
            <p:cNvPr id="616" name="Google Shape;616;p29"/>
            <p:cNvSpPr/>
            <p:nvPr/>
          </p:nvSpPr>
          <p:spPr>
            <a:xfrm>
              <a:off x="4708" y="3137"/>
              <a:ext cx="144" cy="81"/>
            </a:xfrm>
            <a:prstGeom prst="flowChartAlternateProcess">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sp>
          <p:nvSpPr>
            <p:cNvPr id="617" name="Google Shape;617;p29"/>
            <p:cNvSpPr/>
            <p:nvPr/>
          </p:nvSpPr>
          <p:spPr>
            <a:xfrm>
              <a:off x="5122" y="3337"/>
              <a:ext cx="144" cy="80"/>
            </a:xfrm>
            <a:prstGeom prst="flowChartAlternateProcess">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cxnSp>
          <p:nvCxnSpPr>
            <p:cNvPr id="618" name="Google Shape;618;p29"/>
            <p:cNvCxnSpPr>
              <a:stCxn id="616" idx="0"/>
              <a:endCxn id="614" idx="2"/>
            </p:cNvCxnSpPr>
            <p:nvPr/>
          </p:nvCxnSpPr>
          <p:spPr>
            <a:xfrm>
              <a:off x="4780" y="3137"/>
              <a:ext cx="0" cy="0"/>
            </a:xfrm>
            <a:prstGeom prst="bentConnector3">
              <a:avLst>
                <a:gd name="adj1" fmla="val 2772227"/>
              </a:avLst>
            </a:prstGeom>
            <a:noFill/>
            <a:ln w="9525" cap="flat" cmpd="sng">
              <a:solidFill>
                <a:schemeClr val="dk1"/>
              </a:solidFill>
              <a:prstDash val="solid"/>
              <a:miter lim="800000"/>
              <a:headEnd type="none" w="med" len="med"/>
              <a:tailEnd type="none" w="med" len="med"/>
            </a:ln>
          </p:spPr>
        </p:cxnSp>
        <p:cxnSp>
          <p:nvCxnSpPr>
            <p:cNvPr id="620" name="Google Shape;620;p29"/>
            <p:cNvCxnSpPr>
              <a:stCxn id="617" idx="0"/>
              <a:endCxn id="615" idx="2"/>
            </p:cNvCxnSpPr>
            <p:nvPr/>
          </p:nvCxnSpPr>
          <p:spPr>
            <a:xfrm>
              <a:off x="5194" y="3337"/>
              <a:ext cx="0" cy="0"/>
            </a:xfrm>
            <a:prstGeom prst="bentConnector3">
              <a:avLst>
                <a:gd name="adj1" fmla="val 3311937"/>
              </a:avLst>
            </a:prstGeom>
            <a:noFill/>
            <a:ln w="9525" cap="flat" cmpd="sng">
              <a:solidFill>
                <a:schemeClr val="dk1"/>
              </a:solidFill>
              <a:prstDash val="solid"/>
              <a:miter lim="800000"/>
              <a:headEnd type="none" w="med" len="med"/>
              <a:tailEnd type="none" w="med" len="med"/>
            </a:ln>
          </p:spPr>
        </p:cxnSp>
        <p:cxnSp>
          <p:nvCxnSpPr>
            <p:cNvPr id="621" name="Google Shape;621;p29"/>
            <p:cNvCxnSpPr>
              <a:stCxn id="615" idx="0"/>
              <a:endCxn id="613" idx="2"/>
            </p:cNvCxnSpPr>
            <p:nvPr/>
          </p:nvCxnSpPr>
          <p:spPr>
            <a:xfrm>
              <a:off x="5188" y="2993"/>
              <a:ext cx="0" cy="0"/>
            </a:xfrm>
            <a:prstGeom prst="bentConnector3">
              <a:avLst>
                <a:gd name="adj1" fmla="val 2384363"/>
              </a:avLst>
            </a:prstGeom>
            <a:noFill/>
            <a:ln w="9525" cap="flat" cmpd="sng">
              <a:solidFill>
                <a:schemeClr val="dk1"/>
              </a:solidFill>
              <a:prstDash val="solid"/>
              <a:miter lim="800000"/>
              <a:headEnd type="none" w="med" len="med"/>
              <a:tailEnd type="none" w="med" len="med"/>
            </a:ln>
          </p:spPr>
        </p:cxnSp>
        <p:cxnSp>
          <p:nvCxnSpPr>
            <p:cNvPr id="622" name="Google Shape;622;p29"/>
            <p:cNvCxnSpPr>
              <a:stCxn id="613" idx="1"/>
              <a:endCxn id="623" idx="3"/>
            </p:cNvCxnSpPr>
            <p:nvPr/>
          </p:nvCxnSpPr>
          <p:spPr>
            <a:xfrm>
              <a:off x="5174" y="2816"/>
              <a:ext cx="0" cy="0"/>
            </a:xfrm>
            <a:prstGeom prst="bentConnector3">
              <a:avLst>
                <a:gd name="adj1" fmla="val 8075599"/>
              </a:avLst>
            </a:prstGeom>
            <a:noFill/>
            <a:ln w="9525" cap="flat" cmpd="sng">
              <a:solidFill>
                <a:schemeClr val="dk1"/>
              </a:solidFill>
              <a:prstDash val="solid"/>
              <a:miter lim="800000"/>
              <a:headEnd type="none" w="med" len="med"/>
              <a:tailEnd type="none" w="med" len="med"/>
            </a:ln>
          </p:spPr>
        </p:cxnSp>
        <p:sp>
          <p:nvSpPr>
            <p:cNvPr id="624" name="Google Shape;624;p29"/>
            <p:cNvSpPr/>
            <p:nvPr/>
          </p:nvSpPr>
          <p:spPr>
            <a:xfrm>
              <a:off x="4901" y="3376"/>
              <a:ext cx="144" cy="80"/>
            </a:xfrm>
            <a:prstGeom prst="flowChartAlternateProcess">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sp>
          <p:nvSpPr>
            <p:cNvPr id="625" name="Google Shape;625;p29"/>
            <p:cNvSpPr/>
            <p:nvPr/>
          </p:nvSpPr>
          <p:spPr>
            <a:xfrm>
              <a:off x="4598" y="3344"/>
              <a:ext cx="144" cy="80"/>
            </a:xfrm>
            <a:prstGeom prst="flowChartAlternateProcess">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sp>
          <p:nvSpPr>
            <p:cNvPr id="626" name="Google Shape;626;p29"/>
            <p:cNvSpPr/>
            <p:nvPr/>
          </p:nvSpPr>
          <p:spPr>
            <a:xfrm>
              <a:off x="4560" y="3033"/>
              <a:ext cx="144" cy="80"/>
            </a:xfrm>
            <a:prstGeom prst="flowChartAlternateProcess">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cxnSp>
          <p:nvCxnSpPr>
            <p:cNvPr id="627" name="Google Shape;627;p29"/>
            <p:cNvCxnSpPr>
              <a:stCxn id="616" idx="1"/>
              <a:endCxn id="626" idx="2"/>
            </p:cNvCxnSpPr>
            <p:nvPr/>
          </p:nvCxnSpPr>
          <p:spPr>
            <a:xfrm>
              <a:off x="4708" y="3178"/>
              <a:ext cx="0" cy="0"/>
            </a:xfrm>
            <a:prstGeom prst="bentConnector2">
              <a:avLst/>
            </a:prstGeom>
            <a:noFill/>
            <a:ln w="9525" cap="flat" cmpd="sng">
              <a:solidFill>
                <a:schemeClr val="dk1"/>
              </a:solidFill>
              <a:prstDash val="solid"/>
              <a:miter lim="800000"/>
              <a:headEnd type="none" w="med" len="med"/>
              <a:tailEnd type="none" w="med" len="med"/>
            </a:ln>
          </p:spPr>
        </p:cxnSp>
        <p:cxnSp>
          <p:nvCxnSpPr>
            <p:cNvPr id="628" name="Google Shape;628;p29"/>
            <p:cNvCxnSpPr>
              <a:stCxn id="625" idx="1"/>
              <a:endCxn id="626" idx="1"/>
            </p:cNvCxnSpPr>
            <p:nvPr/>
          </p:nvCxnSpPr>
          <p:spPr>
            <a:xfrm rot="10800000">
              <a:off x="4598" y="3084"/>
              <a:ext cx="0" cy="300"/>
            </a:xfrm>
            <a:prstGeom prst="bentConnector3">
              <a:avLst>
                <a:gd name="adj1" fmla="val 21863843"/>
              </a:avLst>
            </a:prstGeom>
            <a:noFill/>
            <a:ln w="9525" cap="flat" cmpd="sng">
              <a:solidFill>
                <a:schemeClr val="dk1"/>
              </a:solidFill>
              <a:prstDash val="solid"/>
              <a:miter lim="800000"/>
              <a:headEnd type="none" w="med" len="med"/>
              <a:tailEnd type="none" w="med" len="med"/>
            </a:ln>
          </p:spPr>
        </p:cxnSp>
        <p:cxnSp>
          <p:nvCxnSpPr>
            <p:cNvPr id="629" name="Google Shape;629;p29"/>
            <p:cNvCxnSpPr>
              <a:stCxn id="624" idx="3"/>
              <a:endCxn id="617" idx="1"/>
            </p:cNvCxnSpPr>
            <p:nvPr/>
          </p:nvCxnSpPr>
          <p:spPr>
            <a:xfrm>
              <a:off x="5045" y="3416"/>
              <a:ext cx="0" cy="0"/>
            </a:xfrm>
            <a:prstGeom prst="bentConnector3">
              <a:avLst>
                <a:gd name="adj1" fmla="val -11369123"/>
              </a:avLst>
            </a:prstGeom>
            <a:noFill/>
            <a:ln w="9525" cap="flat" cmpd="sng">
              <a:solidFill>
                <a:schemeClr val="dk1"/>
              </a:solidFill>
              <a:prstDash val="solid"/>
              <a:miter lim="800000"/>
              <a:headEnd type="none" w="med" len="med"/>
              <a:tailEnd type="none" w="med" len="med"/>
            </a:ln>
          </p:spPr>
        </p:cxnSp>
        <p:sp>
          <p:nvSpPr>
            <p:cNvPr id="623" name="Google Shape;623;p29"/>
            <p:cNvSpPr/>
            <p:nvPr/>
          </p:nvSpPr>
          <p:spPr>
            <a:xfrm>
              <a:off x="4920" y="2764"/>
              <a:ext cx="144" cy="262"/>
            </a:xfrm>
            <a:prstGeom prst="flowChartAlternateProcess">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grpSp>
      <p:grpSp>
        <p:nvGrpSpPr>
          <p:cNvPr id="630" name="Google Shape;630;p29"/>
          <p:cNvGrpSpPr/>
          <p:nvPr/>
        </p:nvGrpSpPr>
        <p:grpSpPr>
          <a:xfrm>
            <a:off x="6583050" y="3345963"/>
            <a:ext cx="504853" cy="408669"/>
            <a:chOff x="8356451" y="4555624"/>
            <a:chExt cx="673137" cy="544891"/>
          </a:xfrm>
        </p:grpSpPr>
        <p:pic>
          <p:nvPicPr>
            <p:cNvPr id="631" name="Google Shape;631;p29"/>
            <p:cNvPicPr preferRelativeResize="0"/>
            <p:nvPr/>
          </p:nvPicPr>
          <p:blipFill rotWithShape="1">
            <a:blip r:embed="rId3">
              <a:alphaModFix/>
            </a:blip>
            <a:srcRect/>
            <a:stretch/>
          </p:blipFill>
          <p:spPr>
            <a:xfrm>
              <a:off x="8356451" y="4555624"/>
              <a:ext cx="615950" cy="176213"/>
            </a:xfrm>
            <a:prstGeom prst="rect">
              <a:avLst/>
            </a:prstGeom>
            <a:noFill/>
            <a:ln>
              <a:noFill/>
            </a:ln>
          </p:spPr>
        </p:pic>
        <p:sp>
          <p:nvSpPr>
            <p:cNvPr id="632" name="Google Shape;632;p29"/>
            <p:cNvSpPr txBox="1"/>
            <p:nvPr/>
          </p:nvSpPr>
          <p:spPr>
            <a:xfrm>
              <a:off x="8413607" y="4761961"/>
              <a:ext cx="61598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ADS</a:t>
              </a:r>
              <a:endParaRPr/>
            </a:p>
          </p:txBody>
        </p:sp>
      </p:grpSp>
      <p:grpSp>
        <p:nvGrpSpPr>
          <p:cNvPr id="633" name="Google Shape;633;p29"/>
          <p:cNvGrpSpPr/>
          <p:nvPr/>
        </p:nvGrpSpPr>
        <p:grpSpPr>
          <a:xfrm>
            <a:off x="5791358" y="2983268"/>
            <a:ext cx="691215" cy="564846"/>
            <a:chOff x="7999742" y="3447591"/>
            <a:chExt cx="921620" cy="753128"/>
          </a:xfrm>
        </p:grpSpPr>
        <p:pic>
          <p:nvPicPr>
            <p:cNvPr id="634" name="Google Shape;634;p29"/>
            <p:cNvPicPr preferRelativeResize="0"/>
            <p:nvPr/>
          </p:nvPicPr>
          <p:blipFill rotWithShape="1">
            <a:blip r:embed="rId4">
              <a:alphaModFix/>
            </a:blip>
            <a:srcRect/>
            <a:stretch/>
          </p:blipFill>
          <p:spPr>
            <a:xfrm>
              <a:off x="8290862" y="3447591"/>
              <a:ext cx="398068" cy="510840"/>
            </a:xfrm>
            <a:prstGeom prst="rect">
              <a:avLst/>
            </a:prstGeom>
            <a:noFill/>
            <a:ln>
              <a:noFill/>
            </a:ln>
          </p:spPr>
        </p:pic>
        <p:sp>
          <p:nvSpPr>
            <p:cNvPr id="635" name="Google Shape;635;p29"/>
            <p:cNvSpPr txBox="1"/>
            <p:nvPr/>
          </p:nvSpPr>
          <p:spPr>
            <a:xfrm>
              <a:off x="7999742" y="3908331"/>
              <a:ext cx="921620" cy="2923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25" b="0" i="0" u="none" strike="noStrike" cap="none">
                  <a:solidFill>
                    <a:srgbClr val="000000"/>
                  </a:solidFill>
                  <a:latin typeface="Arial"/>
                  <a:ea typeface="Arial"/>
                  <a:cs typeface="Arial"/>
                  <a:sym typeface="Arial"/>
                </a:rPr>
                <a:t>In-Memory</a:t>
              </a:r>
              <a:endParaRPr sz="825" b="0" i="0" u="none" strike="noStrike" cap="none">
                <a:solidFill>
                  <a:srgbClr val="000000"/>
                </a:solidFill>
                <a:latin typeface="Arial"/>
                <a:ea typeface="Arial"/>
                <a:cs typeface="Arial"/>
                <a:sym typeface="Arial"/>
              </a:endParaRPr>
            </a:p>
          </p:txBody>
        </p:sp>
      </p:grpSp>
      <p:grpSp>
        <p:nvGrpSpPr>
          <p:cNvPr id="636" name="Google Shape;636;p29"/>
          <p:cNvGrpSpPr/>
          <p:nvPr/>
        </p:nvGrpSpPr>
        <p:grpSpPr>
          <a:xfrm>
            <a:off x="3136814" y="3941154"/>
            <a:ext cx="340908" cy="239918"/>
            <a:chOff x="1981200" y="1219200"/>
            <a:chExt cx="914400" cy="579334"/>
          </a:xfrm>
        </p:grpSpPr>
        <p:grpSp>
          <p:nvGrpSpPr>
            <p:cNvPr id="637" name="Google Shape;637;p29"/>
            <p:cNvGrpSpPr/>
            <p:nvPr/>
          </p:nvGrpSpPr>
          <p:grpSpPr>
            <a:xfrm>
              <a:off x="1981200" y="1242374"/>
              <a:ext cx="486390" cy="486390"/>
              <a:chOff x="1981200" y="1242374"/>
              <a:chExt cx="486390" cy="486390"/>
            </a:xfrm>
          </p:grpSpPr>
          <p:sp>
            <p:nvSpPr>
              <p:cNvPr id="638" name="Google Shape;638;p29"/>
              <p:cNvSpPr/>
              <p:nvPr/>
            </p:nvSpPr>
            <p:spPr>
              <a:xfrm>
                <a:off x="1981200" y="1439383"/>
                <a:ext cx="92373" cy="92373"/>
              </a:xfrm>
              <a:prstGeom prst="ellipse">
                <a:avLst/>
              </a:prstGeom>
              <a:solidFill>
                <a:srgbClr val="FFFFFF"/>
              </a:solidFill>
              <a:ln>
                <a:noFill/>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639" name="Google Shape;639;p29"/>
              <p:cNvSpPr/>
              <p:nvPr/>
            </p:nvSpPr>
            <p:spPr>
              <a:xfrm>
                <a:off x="2178208" y="1242374"/>
                <a:ext cx="92373" cy="92373"/>
              </a:xfrm>
              <a:prstGeom prst="ellipse">
                <a:avLst/>
              </a:prstGeom>
              <a:solidFill>
                <a:srgbClr val="FFFFFF"/>
              </a:solidFill>
              <a:ln>
                <a:noFill/>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640" name="Google Shape;640;p29"/>
              <p:cNvSpPr/>
              <p:nvPr/>
            </p:nvSpPr>
            <p:spPr>
              <a:xfrm>
                <a:off x="2178208" y="1636391"/>
                <a:ext cx="92373" cy="92373"/>
              </a:xfrm>
              <a:prstGeom prst="ellipse">
                <a:avLst/>
              </a:prstGeom>
              <a:solidFill>
                <a:srgbClr val="FFFFFF"/>
              </a:solidFill>
              <a:ln>
                <a:noFill/>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641" name="Google Shape;641;p29"/>
              <p:cNvSpPr/>
              <p:nvPr/>
            </p:nvSpPr>
            <p:spPr>
              <a:xfrm>
                <a:off x="2035152" y="1296326"/>
                <a:ext cx="100548" cy="100548"/>
              </a:xfrm>
              <a:custGeom>
                <a:avLst/>
                <a:gdLst/>
                <a:ahLst/>
                <a:cxnLst/>
                <a:rect l="l" t="t" r="r" b="b"/>
                <a:pathLst>
                  <a:path w="52" h="52" extrusionOk="0">
                    <a:moveTo>
                      <a:pt x="43" y="9"/>
                    </a:moveTo>
                    <a:cubicBezTo>
                      <a:pt x="52" y="18"/>
                      <a:pt x="52" y="33"/>
                      <a:pt x="43" y="43"/>
                    </a:cubicBezTo>
                    <a:cubicBezTo>
                      <a:pt x="34" y="52"/>
                      <a:pt x="18" y="52"/>
                      <a:pt x="9" y="43"/>
                    </a:cubicBezTo>
                    <a:cubicBezTo>
                      <a:pt x="0" y="33"/>
                      <a:pt x="0" y="18"/>
                      <a:pt x="9" y="9"/>
                    </a:cubicBezTo>
                    <a:cubicBezTo>
                      <a:pt x="18" y="0"/>
                      <a:pt x="34" y="0"/>
                      <a:pt x="43" y="9"/>
                    </a:cubicBezTo>
                  </a:path>
                </a:pathLst>
              </a:custGeom>
              <a:solidFill>
                <a:srgbClr val="FFFFFF"/>
              </a:solidFill>
              <a:ln>
                <a:noFill/>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642" name="Google Shape;642;p29"/>
              <p:cNvSpPr/>
              <p:nvPr/>
            </p:nvSpPr>
            <p:spPr>
              <a:xfrm>
                <a:off x="2313090" y="1574264"/>
                <a:ext cx="100548" cy="100548"/>
              </a:xfrm>
              <a:custGeom>
                <a:avLst/>
                <a:gdLst/>
                <a:ahLst/>
                <a:cxnLst/>
                <a:rect l="l" t="t" r="r" b="b"/>
                <a:pathLst>
                  <a:path w="52" h="52" extrusionOk="0">
                    <a:moveTo>
                      <a:pt x="43" y="9"/>
                    </a:moveTo>
                    <a:cubicBezTo>
                      <a:pt x="52" y="18"/>
                      <a:pt x="52" y="34"/>
                      <a:pt x="43" y="43"/>
                    </a:cubicBezTo>
                    <a:cubicBezTo>
                      <a:pt x="34" y="52"/>
                      <a:pt x="19" y="52"/>
                      <a:pt x="9" y="43"/>
                    </a:cubicBezTo>
                    <a:cubicBezTo>
                      <a:pt x="0" y="34"/>
                      <a:pt x="0" y="18"/>
                      <a:pt x="9" y="9"/>
                    </a:cubicBezTo>
                    <a:cubicBezTo>
                      <a:pt x="19" y="0"/>
                      <a:pt x="34" y="0"/>
                      <a:pt x="43" y="9"/>
                    </a:cubicBezTo>
                  </a:path>
                </a:pathLst>
              </a:custGeom>
              <a:solidFill>
                <a:srgbClr val="FFFFFF"/>
              </a:solidFill>
              <a:ln>
                <a:noFill/>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643" name="Google Shape;643;p29"/>
              <p:cNvSpPr/>
              <p:nvPr/>
            </p:nvSpPr>
            <p:spPr>
              <a:xfrm>
                <a:off x="2313090" y="1296326"/>
                <a:ext cx="100548" cy="100548"/>
              </a:xfrm>
              <a:custGeom>
                <a:avLst/>
                <a:gdLst/>
                <a:ahLst/>
                <a:cxnLst/>
                <a:rect l="l" t="t" r="r" b="b"/>
                <a:pathLst>
                  <a:path w="52" h="52" extrusionOk="0">
                    <a:moveTo>
                      <a:pt x="43" y="43"/>
                    </a:moveTo>
                    <a:cubicBezTo>
                      <a:pt x="34" y="52"/>
                      <a:pt x="19" y="52"/>
                      <a:pt x="9" y="43"/>
                    </a:cubicBezTo>
                    <a:cubicBezTo>
                      <a:pt x="0" y="33"/>
                      <a:pt x="0" y="18"/>
                      <a:pt x="9" y="9"/>
                    </a:cubicBezTo>
                    <a:cubicBezTo>
                      <a:pt x="19" y="0"/>
                      <a:pt x="34" y="0"/>
                      <a:pt x="43" y="9"/>
                    </a:cubicBezTo>
                    <a:cubicBezTo>
                      <a:pt x="52" y="18"/>
                      <a:pt x="52" y="33"/>
                      <a:pt x="43" y="43"/>
                    </a:cubicBezTo>
                  </a:path>
                </a:pathLst>
              </a:custGeom>
              <a:solidFill>
                <a:srgbClr val="FFFFFF"/>
              </a:solidFill>
              <a:ln>
                <a:noFill/>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644" name="Google Shape;644;p29"/>
              <p:cNvSpPr/>
              <p:nvPr/>
            </p:nvSpPr>
            <p:spPr>
              <a:xfrm>
                <a:off x="2035152" y="1574264"/>
                <a:ext cx="100548" cy="100548"/>
              </a:xfrm>
              <a:custGeom>
                <a:avLst/>
                <a:gdLst/>
                <a:ahLst/>
                <a:cxnLst/>
                <a:rect l="l" t="t" r="r" b="b"/>
                <a:pathLst>
                  <a:path w="52" h="52" extrusionOk="0">
                    <a:moveTo>
                      <a:pt x="43" y="43"/>
                    </a:moveTo>
                    <a:cubicBezTo>
                      <a:pt x="34" y="52"/>
                      <a:pt x="18" y="52"/>
                      <a:pt x="9" y="43"/>
                    </a:cubicBezTo>
                    <a:cubicBezTo>
                      <a:pt x="0" y="34"/>
                      <a:pt x="0" y="18"/>
                      <a:pt x="9" y="9"/>
                    </a:cubicBezTo>
                    <a:cubicBezTo>
                      <a:pt x="18" y="0"/>
                      <a:pt x="34" y="0"/>
                      <a:pt x="43" y="9"/>
                    </a:cubicBezTo>
                    <a:cubicBezTo>
                      <a:pt x="52" y="18"/>
                      <a:pt x="52" y="34"/>
                      <a:pt x="43" y="43"/>
                    </a:cubicBezTo>
                  </a:path>
                </a:pathLst>
              </a:custGeom>
              <a:solidFill>
                <a:srgbClr val="FFFFFF"/>
              </a:solidFill>
              <a:ln>
                <a:noFill/>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sp>
            <p:nvSpPr>
              <p:cNvPr id="645" name="Google Shape;645;p29"/>
              <p:cNvSpPr/>
              <p:nvPr/>
            </p:nvSpPr>
            <p:spPr>
              <a:xfrm>
                <a:off x="2375217" y="1439383"/>
                <a:ext cx="92373" cy="92373"/>
              </a:xfrm>
              <a:prstGeom prst="ellipse">
                <a:avLst/>
              </a:prstGeom>
              <a:solidFill>
                <a:srgbClr val="FFFFFF"/>
              </a:solidFill>
              <a:ln>
                <a:noFill/>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grpSp>
        <p:sp>
          <p:nvSpPr>
            <p:cNvPr id="646" name="Google Shape;646;p29"/>
            <p:cNvSpPr/>
            <p:nvPr/>
          </p:nvSpPr>
          <p:spPr>
            <a:xfrm>
              <a:off x="2260341" y="1219200"/>
              <a:ext cx="635259" cy="579334"/>
            </a:xfrm>
            <a:custGeom>
              <a:avLst/>
              <a:gdLst/>
              <a:ahLst/>
              <a:cxnLst/>
              <a:rect l="l" t="t" r="r" b="b"/>
              <a:pathLst>
                <a:path w="375" h="342" extrusionOk="0">
                  <a:moveTo>
                    <a:pt x="375" y="307"/>
                  </a:moveTo>
                  <a:cubicBezTo>
                    <a:pt x="294" y="242"/>
                    <a:pt x="294" y="242"/>
                    <a:pt x="294" y="242"/>
                  </a:cubicBezTo>
                  <a:cubicBezTo>
                    <a:pt x="309" y="217"/>
                    <a:pt x="318" y="189"/>
                    <a:pt x="318" y="159"/>
                  </a:cubicBezTo>
                  <a:cubicBezTo>
                    <a:pt x="318" y="71"/>
                    <a:pt x="247" y="0"/>
                    <a:pt x="159" y="0"/>
                  </a:cubicBezTo>
                  <a:cubicBezTo>
                    <a:pt x="72" y="0"/>
                    <a:pt x="0" y="71"/>
                    <a:pt x="0" y="159"/>
                  </a:cubicBezTo>
                  <a:cubicBezTo>
                    <a:pt x="0" y="246"/>
                    <a:pt x="72" y="318"/>
                    <a:pt x="159" y="318"/>
                  </a:cubicBezTo>
                  <a:cubicBezTo>
                    <a:pt x="200" y="318"/>
                    <a:pt x="237" y="302"/>
                    <a:pt x="266" y="276"/>
                  </a:cubicBezTo>
                  <a:cubicBezTo>
                    <a:pt x="346" y="342"/>
                    <a:pt x="346" y="342"/>
                    <a:pt x="346" y="342"/>
                  </a:cubicBezTo>
                  <a:lnTo>
                    <a:pt x="375" y="307"/>
                  </a:lnTo>
                  <a:close/>
                  <a:moveTo>
                    <a:pt x="24" y="159"/>
                  </a:moveTo>
                  <a:cubicBezTo>
                    <a:pt x="24" y="85"/>
                    <a:pt x="85" y="24"/>
                    <a:pt x="159" y="24"/>
                  </a:cubicBezTo>
                  <a:cubicBezTo>
                    <a:pt x="233" y="24"/>
                    <a:pt x="294" y="85"/>
                    <a:pt x="294" y="159"/>
                  </a:cubicBezTo>
                  <a:cubicBezTo>
                    <a:pt x="294" y="233"/>
                    <a:pt x="233" y="294"/>
                    <a:pt x="159" y="294"/>
                  </a:cubicBezTo>
                  <a:cubicBezTo>
                    <a:pt x="85" y="294"/>
                    <a:pt x="24" y="233"/>
                    <a:pt x="24" y="159"/>
                  </a:cubicBezTo>
                  <a:close/>
                </a:path>
              </a:pathLst>
            </a:custGeom>
            <a:solidFill>
              <a:srgbClr val="FFFFFF"/>
            </a:solidFill>
            <a:ln>
              <a:noFill/>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None/>
              </a:pPr>
              <a:endParaRPr sz="1050" b="0" i="0" u="none" strike="noStrike" cap="none">
                <a:solidFill>
                  <a:srgbClr val="3C3C3B"/>
                </a:solidFill>
                <a:latin typeface="Arial"/>
                <a:ea typeface="Arial"/>
                <a:cs typeface="Arial"/>
                <a:sym typeface="Arial"/>
              </a:endParaRPr>
            </a:p>
          </p:txBody>
        </p:sp>
      </p:grpSp>
      <p:grpSp>
        <p:nvGrpSpPr>
          <p:cNvPr id="647" name="Google Shape;647;p29"/>
          <p:cNvGrpSpPr/>
          <p:nvPr/>
        </p:nvGrpSpPr>
        <p:grpSpPr>
          <a:xfrm>
            <a:off x="5921328" y="1698677"/>
            <a:ext cx="1102455" cy="303751"/>
            <a:chOff x="7895106" y="2264902"/>
            <a:chExt cx="1469941" cy="405001"/>
          </a:xfrm>
        </p:grpSpPr>
        <p:pic>
          <p:nvPicPr>
            <p:cNvPr id="648" name="Google Shape;648;p29"/>
            <p:cNvPicPr preferRelativeResize="0"/>
            <p:nvPr/>
          </p:nvPicPr>
          <p:blipFill rotWithShape="1">
            <a:blip r:embed="rId5">
              <a:alphaModFix/>
            </a:blip>
            <a:srcRect/>
            <a:stretch/>
          </p:blipFill>
          <p:spPr>
            <a:xfrm>
              <a:off x="7895106" y="2264902"/>
              <a:ext cx="447582" cy="405001"/>
            </a:xfrm>
            <a:prstGeom prst="rect">
              <a:avLst/>
            </a:prstGeom>
            <a:noFill/>
            <a:ln>
              <a:noFill/>
            </a:ln>
          </p:spPr>
        </p:pic>
        <p:sp>
          <p:nvSpPr>
            <p:cNvPr id="649" name="Google Shape;649;p29"/>
            <p:cNvSpPr txBox="1"/>
            <p:nvPr/>
          </p:nvSpPr>
          <p:spPr>
            <a:xfrm>
              <a:off x="8379307" y="2330985"/>
              <a:ext cx="98574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dk1"/>
                  </a:solidFill>
                  <a:latin typeface="Arial"/>
                  <a:ea typeface="Arial"/>
                  <a:cs typeface="Arial"/>
                  <a:sym typeface="Arial"/>
                </a:rPr>
                <a:t>Datamart</a:t>
              </a:r>
              <a:endParaRPr sz="1050" b="0" i="0" u="none" strike="noStrike" cap="none">
                <a:solidFill>
                  <a:schemeClr val="dk1"/>
                </a:solidFill>
                <a:latin typeface="Arial"/>
                <a:ea typeface="Arial"/>
                <a:cs typeface="Arial"/>
                <a:sym typeface="Arial"/>
              </a:endParaRPr>
            </a:p>
          </p:txBody>
        </p:sp>
      </p:grpSp>
      <p:grpSp>
        <p:nvGrpSpPr>
          <p:cNvPr id="650" name="Google Shape;650;p29"/>
          <p:cNvGrpSpPr/>
          <p:nvPr/>
        </p:nvGrpSpPr>
        <p:grpSpPr>
          <a:xfrm>
            <a:off x="5803772" y="2164321"/>
            <a:ext cx="1287911" cy="452525"/>
            <a:chOff x="7738363" y="2970858"/>
            <a:chExt cx="1717214" cy="603366"/>
          </a:xfrm>
        </p:grpSpPr>
        <p:pic>
          <p:nvPicPr>
            <p:cNvPr id="651" name="Google Shape;651;p29" descr="Image result for dimensional star kimball"/>
            <p:cNvPicPr preferRelativeResize="0"/>
            <p:nvPr/>
          </p:nvPicPr>
          <p:blipFill rotWithShape="1">
            <a:blip r:embed="rId6">
              <a:alphaModFix/>
            </a:blip>
            <a:srcRect/>
            <a:stretch/>
          </p:blipFill>
          <p:spPr>
            <a:xfrm>
              <a:off x="8456902" y="2970858"/>
              <a:ext cx="998675" cy="603366"/>
            </a:xfrm>
            <a:prstGeom prst="rect">
              <a:avLst/>
            </a:prstGeom>
            <a:noFill/>
            <a:ln>
              <a:noFill/>
            </a:ln>
          </p:spPr>
        </p:pic>
        <p:sp>
          <p:nvSpPr>
            <p:cNvPr id="652" name="Google Shape;652;p29"/>
            <p:cNvSpPr txBox="1"/>
            <p:nvPr/>
          </p:nvSpPr>
          <p:spPr>
            <a:xfrm>
              <a:off x="7738363" y="3094351"/>
              <a:ext cx="72712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dk1"/>
                  </a:solidFill>
                  <a:latin typeface="Arial"/>
                  <a:ea typeface="Arial"/>
                  <a:cs typeface="Arial"/>
                  <a:sym typeface="Arial"/>
                </a:rPr>
                <a:t>Views</a:t>
              </a:r>
              <a:endParaRPr sz="1050" b="0" i="0" u="none" strike="noStrike" cap="none">
                <a:solidFill>
                  <a:schemeClr val="dk1"/>
                </a:solidFill>
                <a:latin typeface="Arial"/>
                <a:ea typeface="Arial"/>
                <a:cs typeface="Arial"/>
                <a:sym typeface="Arial"/>
              </a:endParaRPr>
            </a:p>
          </p:txBody>
        </p:sp>
      </p:grpSp>
      <p:grpSp>
        <p:nvGrpSpPr>
          <p:cNvPr id="653" name="Google Shape;653;p29"/>
          <p:cNvGrpSpPr/>
          <p:nvPr/>
        </p:nvGrpSpPr>
        <p:grpSpPr>
          <a:xfrm>
            <a:off x="4067706" y="3056838"/>
            <a:ext cx="897914" cy="437892"/>
            <a:chOff x="3677" y="2764"/>
            <a:chExt cx="1641" cy="692"/>
          </a:xfrm>
        </p:grpSpPr>
        <p:sp>
          <p:nvSpPr>
            <p:cNvPr id="654" name="Google Shape;654;p29"/>
            <p:cNvSpPr/>
            <p:nvPr/>
          </p:nvSpPr>
          <p:spPr>
            <a:xfrm>
              <a:off x="3776" y="3108"/>
              <a:ext cx="144" cy="80"/>
            </a:xfrm>
            <a:prstGeom prst="flowChartAlternateProcess">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55" name="Google Shape;655;p29"/>
            <p:cNvSpPr/>
            <p:nvPr/>
          </p:nvSpPr>
          <p:spPr>
            <a:xfrm>
              <a:off x="3786" y="3376"/>
              <a:ext cx="144" cy="80"/>
            </a:xfrm>
            <a:prstGeom prst="flowChartAlternateProcess">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56" name="Google Shape;656;p29"/>
            <p:cNvSpPr/>
            <p:nvPr/>
          </p:nvSpPr>
          <p:spPr>
            <a:xfrm>
              <a:off x="4213" y="3102"/>
              <a:ext cx="144" cy="81"/>
            </a:xfrm>
            <a:prstGeom prst="flowChartAlternateProcess">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57" name="Google Shape;657;p29"/>
            <p:cNvSpPr/>
            <p:nvPr/>
          </p:nvSpPr>
          <p:spPr>
            <a:xfrm>
              <a:off x="4007" y="3081"/>
              <a:ext cx="144" cy="246"/>
            </a:xfrm>
            <a:prstGeom prst="flowChartAlternateProcess">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cxnSp>
          <p:nvCxnSpPr>
            <p:cNvPr id="658" name="Google Shape;658;p29"/>
            <p:cNvCxnSpPr>
              <a:stCxn id="654" idx="3"/>
              <a:endCxn id="657" idx="1"/>
            </p:cNvCxnSpPr>
            <p:nvPr/>
          </p:nvCxnSpPr>
          <p:spPr>
            <a:xfrm>
              <a:off x="3920" y="3148"/>
              <a:ext cx="0" cy="0"/>
            </a:xfrm>
            <a:prstGeom prst="bentConnector3">
              <a:avLst>
                <a:gd name="adj1" fmla="val -8815828"/>
              </a:avLst>
            </a:prstGeom>
            <a:noFill/>
            <a:ln w="9525" cap="flat" cmpd="sng">
              <a:solidFill>
                <a:schemeClr val="dk1"/>
              </a:solidFill>
              <a:prstDash val="solid"/>
              <a:miter lim="800000"/>
              <a:headEnd type="none" w="med" len="med"/>
              <a:tailEnd type="none" w="med" len="med"/>
            </a:ln>
          </p:spPr>
        </p:cxnSp>
        <p:cxnSp>
          <p:nvCxnSpPr>
            <p:cNvPr id="659" name="Google Shape;659;p29"/>
            <p:cNvCxnSpPr>
              <a:stCxn id="655" idx="3"/>
              <a:endCxn id="657" idx="2"/>
            </p:cNvCxnSpPr>
            <p:nvPr/>
          </p:nvCxnSpPr>
          <p:spPr>
            <a:xfrm>
              <a:off x="3930" y="3416"/>
              <a:ext cx="0" cy="0"/>
            </a:xfrm>
            <a:prstGeom prst="bentConnector2">
              <a:avLst/>
            </a:prstGeom>
            <a:noFill/>
            <a:ln w="9525" cap="flat" cmpd="sng">
              <a:solidFill>
                <a:schemeClr val="dk1"/>
              </a:solidFill>
              <a:prstDash val="solid"/>
              <a:miter lim="800000"/>
              <a:headEnd type="none" w="med" len="med"/>
              <a:tailEnd type="none" w="med" len="med"/>
            </a:ln>
          </p:spPr>
        </p:cxnSp>
        <p:cxnSp>
          <p:nvCxnSpPr>
            <p:cNvPr id="660" name="Google Shape;660;p29"/>
            <p:cNvCxnSpPr>
              <a:stCxn id="656" idx="2"/>
              <a:endCxn id="657" idx="3"/>
            </p:cNvCxnSpPr>
            <p:nvPr/>
          </p:nvCxnSpPr>
          <p:spPr>
            <a:xfrm>
              <a:off x="4285" y="3183"/>
              <a:ext cx="0" cy="0"/>
            </a:xfrm>
            <a:prstGeom prst="bentConnector2">
              <a:avLst/>
            </a:prstGeom>
            <a:noFill/>
            <a:ln w="9525" cap="flat" cmpd="sng">
              <a:solidFill>
                <a:schemeClr val="dk1"/>
              </a:solidFill>
              <a:prstDash val="solid"/>
              <a:miter lim="800000"/>
              <a:headEnd type="none" w="med" len="med"/>
              <a:tailEnd type="none" w="med" len="med"/>
            </a:ln>
          </p:spPr>
        </p:cxnSp>
        <p:sp>
          <p:nvSpPr>
            <p:cNvPr id="661" name="Google Shape;661;p29"/>
            <p:cNvSpPr/>
            <p:nvPr/>
          </p:nvSpPr>
          <p:spPr>
            <a:xfrm>
              <a:off x="4320" y="3255"/>
              <a:ext cx="144" cy="80"/>
            </a:xfrm>
            <a:prstGeom prst="flowChartAlternateProcess">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62" name="Google Shape;662;p29"/>
            <p:cNvSpPr/>
            <p:nvPr/>
          </p:nvSpPr>
          <p:spPr>
            <a:xfrm>
              <a:off x="4315" y="2966"/>
              <a:ext cx="144" cy="80"/>
            </a:xfrm>
            <a:prstGeom prst="flowChartAlternateProcess">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63" name="Google Shape;663;p29"/>
            <p:cNvSpPr/>
            <p:nvPr/>
          </p:nvSpPr>
          <p:spPr>
            <a:xfrm>
              <a:off x="3677" y="3239"/>
              <a:ext cx="144" cy="80"/>
            </a:xfrm>
            <a:prstGeom prst="flowChartAlternateProcess">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64" name="Google Shape;664;p29"/>
            <p:cNvSpPr/>
            <p:nvPr/>
          </p:nvSpPr>
          <p:spPr>
            <a:xfrm>
              <a:off x="3682" y="2955"/>
              <a:ext cx="144" cy="80"/>
            </a:xfrm>
            <a:prstGeom prst="flowChartAlternateProcess">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cxnSp>
          <p:nvCxnSpPr>
            <p:cNvPr id="665" name="Google Shape;665;p29"/>
            <p:cNvCxnSpPr>
              <a:stCxn id="656" idx="3"/>
              <a:endCxn id="661" idx="0"/>
            </p:cNvCxnSpPr>
            <p:nvPr/>
          </p:nvCxnSpPr>
          <p:spPr>
            <a:xfrm>
              <a:off x="4357" y="3143"/>
              <a:ext cx="0" cy="0"/>
            </a:xfrm>
            <a:prstGeom prst="bentConnector2">
              <a:avLst/>
            </a:prstGeom>
            <a:noFill/>
            <a:ln w="9525" cap="flat" cmpd="sng">
              <a:solidFill>
                <a:schemeClr val="dk1"/>
              </a:solidFill>
              <a:prstDash val="solid"/>
              <a:miter lim="800000"/>
              <a:headEnd type="none" w="med" len="med"/>
              <a:tailEnd type="none" w="med" len="med"/>
            </a:ln>
          </p:spPr>
        </p:cxnSp>
        <p:cxnSp>
          <p:nvCxnSpPr>
            <p:cNvPr id="666" name="Google Shape;666;p29"/>
            <p:cNvCxnSpPr>
              <a:stCxn id="662" idx="1"/>
              <a:endCxn id="656" idx="0"/>
            </p:cNvCxnSpPr>
            <p:nvPr/>
          </p:nvCxnSpPr>
          <p:spPr>
            <a:xfrm>
              <a:off x="4315" y="3006"/>
              <a:ext cx="0" cy="0"/>
            </a:xfrm>
            <a:prstGeom prst="bentConnector2">
              <a:avLst/>
            </a:prstGeom>
            <a:noFill/>
            <a:ln w="9525" cap="flat" cmpd="sng">
              <a:solidFill>
                <a:schemeClr val="dk1"/>
              </a:solidFill>
              <a:prstDash val="solid"/>
              <a:miter lim="800000"/>
              <a:headEnd type="none" w="med" len="med"/>
              <a:tailEnd type="none" w="med" len="med"/>
            </a:ln>
          </p:spPr>
        </p:cxnSp>
        <p:cxnSp>
          <p:nvCxnSpPr>
            <p:cNvPr id="667" name="Google Shape;667;p29"/>
            <p:cNvCxnSpPr>
              <a:stCxn id="664" idx="3"/>
              <a:endCxn id="654" idx="0"/>
            </p:cNvCxnSpPr>
            <p:nvPr/>
          </p:nvCxnSpPr>
          <p:spPr>
            <a:xfrm>
              <a:off x="3826" y="2995"/>
              <a:ext cx="0" cy="0"/>
            </a:xfrm>
            <a:prstGeom prst="bentConnector2">
              <a:avLst/>
            </a:prstGeom>
            <a:noFill/>
            <a:ln w="9525" cap="flat" cmpd="sng">
              <a:solidFill>
                <a:schemeClr val="dk1"/>
              </a:solidFill>
              <a:prstDash val="solid"/>
              <a:miter lim="800000"/>
              <a:headEnd type="none" w="med" len="med"/>
              <a:tailEnd type="none" w="med" len="med"/>
            </a:ln>
          </p:spPr>
        </p:cxnSp>
        <p:cxnSp>
          <p:nvCxnSpPr>
            <p:cNvPr id="668" name="Google Shape;668;p29"/>
            <p:cNvCxnSpPr>
              <a:stCxn id="654" idx="1"/>
              <a:endCxn id="663" idx="0"/>
            </p:cNvCxnSpPr>
            <p:nvPr/>
          </p:nvCxnSpPr>
          <p:spPr>
            <a:xfrm>
              <a:off x="3776" y="3148"/>
              <a:ext cx="0" cy="0"/>
            </a:xfrm>
            <a:prstGeom prst="bentConnector2">
              <a:avLst/>
            </a:prstGeom>
            <a:noFill/>
            <a:ln w="9525" cap="flat" cmpd="sng">
              <a:solidFill>
                <a:schemeClr val="dk1"/>
              </a:solidFill>
              <a:prstDash val="solid"/>
              <a:miter lim="800000"/>
              <a:headEnd type="none" w="med" len="med"/>
              <a:tailEnd type="none" w="med" len="med"/>
            </a:ln>
          </p:spPr>
        </p:cxnSp>
        <p:sp>
          <p:nvSpPr>
            <p:cNvPr id="669" name="Google Shape;669;p29"/>
            <p:cNvSpPr/>
            <p:nvPr/>
          </p:nvSpPr>
          <p:spPr>
            <a:xfrm>
              <a:off x="4416" y="2880"/>
              <a:ext cx="576" cy="96"/>
            </a:xfrm>
            <a:custGeom>
              <a:avLst/>
              <a:gdLst/>
              <a:ahLst/>
              <a:cxnLst/>
              <a:rect l="l" t="t" r="r" b="b"/>
              <a:pathLst>
                <a:path w="528" h="96" extrusionOk="0">
                  <a:moveTo>
                    <a:pt x="0" y="96"/>
                  </a:moveTo>
                  <a:lnTo>
                    <a:pt x="0" y="0"/>
                  </a:lnTo>
                  <a:lnTo>
                    <a:pt x="528" y="0"/>
                  </a:lnTo>
                </a:path>
              </a:pathLst>
            </a:custGeom>
            <a:solidFill>
              <a:schemeClr val="accent2"/>
            </a:solidFill>
            <a:ln w="9525"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670" name="Google Shape;670;p29"/>
            <p:cNvSpPr/>
            <p:nvPr/>
          </p:nvSpPr>
          <p:spPr>
            <a:xfrm>
              <a:off x="5174" y="2776"/>
              <a:ext cx="144" cy="80"/>
            </a:xfrm>
            <a:prstGeom prst="flowChartAlternateProcess">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71" name="Google Shape;671;p29"/>
            <p:cNvSpPr/>
            <p:nvPr/>
          </p:nvSpPr>
          <p:spPr>
            <a:xfrm>
              <a:off x="4693" y="2934"/>
              <a:ext cx="144" cy="80"/>
            </a:xfrm>
            <a:prstGeom prst="flowChartAlternateProcess">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72" name="Google Shape;672;p29"/>
            <p:cNvSpPr/>
            <p:nvPr/>
          </p:nvSpPr>
          <p:spPr>
            <a:xfrm>
              <a:off x="5116" y="2993"/>
              <a:ext cx="144" cy="235"/>
            </a:xfrm>
            <a:prstGeom prst="flowChartAlternateProcess">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73" name="Google Shape;673;p29"/>
            <p:cNvSpPr/>
            <p:nvPr/>
          </p:nvSpPr>
          <p:spPr>
            <a:xfrm>
              <a:off x="4708" y="3137"/>
              <a:ext cx="144" cy="81"/>
            </a:xfrm>
            <a:prstGeom prst="flowChartAlternateProcess">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74" name="Google Shape;674;p29"/>
            <p:cNvSpPr/>
            <p:nvPr/>
          </p:nvSpPr>
          <p:spPr>
            <a:xfrm>
              <a:off x="5122" y="3337"/>
              <a:ext cx="144" cy="80"/>
            </a:xfrm>
            <a:prstGeom prst="flowChartAlternateProcess">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cxnSp>
          <p:nvCxnSpPr>
            <p:cNvPr id="675" name="Google Shape;675;p29"/>
            <p:cNvCxnSpPr>
              <a:stCxn id="673" idx="0"/>
              <a:endCxn id="671" idx="2"/>
            </p:cNvCxnSpPr>
            <p:nvPr/>
          </p:nvCxnSpPr>
          <p:spPr>
            <a:xfrm>
              <a:off x="4780" y="3137"/>
              <a:ext cx="0" cy="0"/>
            </a:xfrm>
            <a:prstGeom prst="bentConnector3">
              <a:avLst>
                <a:gd name="adj1" fmla="val 4226712"/>
              </a:avLst>
            </a:prstGeom>
            <a:noFill/>
            <a:ln w="9525" cap="flat" cmpd="sng">
              <a:solidFill>
                <a:schemeClr val="dk1"/>
              </a:solidFill>
              <a:prstDash val="solid"/>
              <a:miter lim="800000"/>
              <a:headEnd type="none" w="med" len="med"/>
              <a:tailEnd type="none" w="med" len="med"/>
            </a:ln>
          </p:spPr>
        </p:cxnSp>
        <p:cxnSp>
          <p:nvCxnSpPr>
            <p:cNvPr id="677" name="Google Shape;677;p29"/>
            <p:cNvCxnSpPr>
              <a:stCxn id="674" idx="0"/>
              <a:endCxn id="672" idx="2"/>
            </p:cNvCxnSpPr>
            <p:nvPr/>
          </p:nvCxnSpPr>
          <p:spPr>
            <a:xfrm>
              <a:off x="5194" y="3337"/>
              <a:ext cx="0" cy="0"/>
            </a:xfrm>
            <a:prstGeom prst="bentConnector3">
              <a:avLst>
                <a:gd name="adj1" fmla="val 4953237"/>
              </a:avLst>
            </a:prstGeom>
            <a:noFill/>
            <a:ln w="9525" cap="flat" cmpd="sng">
              <a:solidFill>
                <a:schemeClr val="dk1"/>
              </a:solidFill>
              <a:prstDash val="solid"/>
              <a:miter lim="800000"/>
              <a:headEnd type="none" w="med" len="med"/>
              <a:tailEnd type="none" w="med" len="med"/>
            </a:ln>
          </p:spPr>
        </p:cxnSp>
        <p:cxnSp>
          <p:nvCxnSpPr>
            <p:cNvPr id="678" name="Google Shape;678;p29"/>
            <p:cNvCxnSpPr>
              <a:stCxn id="672" idx="0"/>
              <a:endCxn id="670" idx="2"/>
            </p:cNvCxnSpPr>
            <p:nvPr/>
          </p:nvCxnSpPr>
          <p:spPr>
            <a:xfrm>
              <a:off x="5188" y="2993"/>
              <a:ext cx="0" cy="0"/>
            </a:xfrm>
            <a:prstGeom prst="bentConnector3">
              <a:avLst>
                <a:gd name="adj1" fmla="val 3690214"/>
              </a:avLst>
            </a:prstGeom>
            <a:noFill/>
            <a:ln w="9525" cap="flat" cmpd="sng">
              <a:solidFill>
                <a:schemeClr val="dk1"/>
              </a:solidFill>
              <a:prstDash val="solid"/>
              <a:miter lim="800000"/>
              <a:headEnd type="none" w="med" len="med"/>
              <a:tailEnd type="none" w="med" len="med"/>
            </a:ln>
          </p:spPr>
        </p:cxnSp>
        <p:cxnSp>
          <p:nvCxnSpPr>
            <p:cNvPr id="679" name="Google Shape;679;p29"/>
            <p:cNvCxnSpPr>
              <a:stCxn id="670" idx="1"/>
              <a:endCxn id="680" idx="3"/>
            </p:cNvCxnSpPr>
            <p:nvPr/>
          </p:nvCxnSpPr>
          <p:spPr>
            <a:xfrm>
              <a:off x="5174" y="2816"/>
              <a:ext cx="0" cy="0"/>
            </a:xfrm>
            <a:prstGeom prst="bentConnector3">
              <a:avLst>
                <a:gd name="adj1" fmla="val 8110599"/>
              </a:avLst>
            </a:prstGeom>
            <a:noFill/>
            <a:ln w="9525" cap="flat" cmpd="sng">
              <a:solidFill>
                <a:schemeClr val="dk1"/>
              </a:solidFill>
              <a:prstDash val="solid"/>
              <a:miter lim="800000"/>
              <a:headEnd type="none" w="med" len="med"/>
              <a:tailEnd type="none" w="med" len="med"/>
            </a:ln>
          </p:spPr>
        </p:cxnSp>
        <p:sp>
          <p:nvSpPr>
            <p:cNvPr id="681" name="Google Shape;681;p29"/>
            <p:cNvSpPr/>
            <p:nvPr/>
          </p:nvSpPr>
          <p:spPr>
            <a:xfrm>
              <a:off x="4901" y="3376"/>
              <a:ext cx="144" cy="80"/>
            </a:xfrm>
            <a:prstGeom prst="flowChartAlternateProcess">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82" name="Google Shape;682;p29"/>
            <p:cNvSpPr/>
            <p:nvPr/>
          </p:nvSpPr>
          <p:spPr>
            <a:xfrm>
              <a:off x="4598" y="3344"/>
              <a:ext cx="144" cy="80"/>
            </a:xfrm>
            <a:prstGeom prst="flowChartAlternateProcess">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683" name="Google Shape;683;p29"/>
            <p:cNvSpPr/>
            <p:nvPr/>
          </p:nvSpPr>
          <p:spPr>
            <a:xfrm>
              <a:off x="4560" y="3033"/>
              <a:ext cx="144" cy="80"/>
            </a:xfrm>
            <a:prstGeom prst="flowChartAlternateProcess">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cxnSp>
          <p:nvCxnSpPr>
            <p:cNvPr id="684" name="Google Shape;684;p29"/>
            <p:cNvCxnSpPr>
              <a:stCxn id="673" idx="1"/>
              <a:endCxn id="683" idx="2"/>
            </p:cNvCxnSpPr>
            <p:nvPr/>
          </p:nvCxnSpPr>
          <p:spPr>
            <a:xfrm>
              <a:off x="4708" y="3178"/>
              <a:ext cx="0" cy="0"/>
            </a:xfrm>
            <a:prstGeom prst="bentConnector2">
              <a:avLst/>
            </a:prstGeom>
            <a:noFill/>
            <a:ln w="9525" cap="flat" cmpd="sng">
              <a:solidFill>
                <a:schemeClr val="dk1"/>
              </a:solidFill>
              <a:prstDash val="solid"/>
              <a:miter lim="800000"/>
              <a:headEnd type="none" w="med" len="med"/>
              <a:tailEnd type="none" w="med" len="med"/>
            </a:ln>
          </p:spPr>
        </p:cxnSp>
        <p:cxnSp>
          <p:nvCxnSpPr>
            <p:cNvPr id="685" name="Google Shape;685;p29"/>
            <p:cNvCxnSpPr>
              <a:stCxn id="682" idx="1"/>
              <a:endCxn id="683" idx="1"/>
            </p:cNvCxnSpPr>
            <p:nvPr/>
          </p:nvCxnSpPr>
          <p:spPr>
            <a:xfrm rot="10800000">
              <a:off x="4598" y="3084"/>
              <a:ext cx="0" cy="300"/>
            </a:xfrm>
            <a:prstGeom prst="bentConnector3">
              <a:avLst>
                <a:gd name="adj1" fmla="val 21965157"/>
              </a:avLst>
            </a:prstGeom>
            <a:noFill/>
            <a:ln w="9525" cap="flat" cmpd="sng">
              <a:solidFill>
                <a:schemeClr val="dk1"/>
              </a:solidFill>
              <a:prstDash val="solid"/>
              <a:miter lim="800000"/>
              <a:headEnd type="none" w="med" len="med"/>
              <a:tailEnd type="none" w="med" len="med"/>
            </a:ln>
          </p:spPr>
        </p:cxnSp>
        <p:cxnSp>
          <p:nvCxnSpPr>
            <p:cNvPr id="686" name="Google Shape;686;p29"/>
            <p:cNvCxnSpPr>
              <a:stCxn id="681" idx="3"/>
              <a:endCxn id="674" idx="1"/>
            </p:cNvCxnSpPr>
            <p:nvPr/>
          </p:nvCxnSpPr>
          <p:spPr>
            <a:xfrm>
              <a:off x="5045" y="3416"/>
              <a:ext cx="0" cy="0"/>
            </a:xfrm>
            <a:prstGeom prst="bentConnector3">
              <a:avLst>
                <a:gd name="adj1" fmla="val -11419123"/>
              </a:avLst>
            </a:prstGeom>
            <a:noFill/>
            <a:ln w="9525" cap="flat" cmpd="sng">
              <a:solidFill>
                <a:schemeClr val="dk1"/>
              </a:solidFill>
              <a:prstDash val="solid"/>
              <a:miter lim="800000"/>
              <a:headEnd type="none" w="med" len="med"/>
              <a:tailEnd type="none" w="med" len="med"/>
            </a:ln>
          </p:spPr>
        </p:cxnSp>
        <p:sp>
          <p:nvSpPr>
            <p:cNvPr id="680" name="Google Shape;680;p29"/>
            <p:cNvSpPr/>
            <p:nvPr/>
          </p:nvSpPr>
          <p:spPr>
            <a:xfrm>
              <a:off x="4920" y="2764"/>
              <a:ext cx="144" cy="262"/>
            </a:xfrm>
            <a:prstGeom prst="flowChartAlternateProcess">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grpSp>
        <p:nvGrpSpPr>
          <p:cNvPr id="687" name="Google Shape;687;p29"/>
          <p:cNvGrpSpPr/>
          <p:nvPr/>
        </p:nvGrpSpPr>
        <p:grpSpPr>
          <a:xfrm>
            <a:off x="5239429" y="3894510"/>
            <a:ext cx="1699487" cy="339247"/>
            <a:chOff x="2305129" y="1554970"/>
            <a:chExt cx="2627095" cy="545774"/>
          </a:xfrm>
        </p:grpSpPr>
        <p:cxnSp>
          <p:nvCxnSpPr>
            <p:cNvPr id="688" name="Google Shape;688;p29"/>
            <p:cNvCxnSpPr/>
            <p:nvPr/>
          </p:nvCxnSpPr>
          <p:spPr>
            <a:xfrm>
              <a:off x="2305129" y="2100744"/>
              <a:ext cx="2627095" cy="0"/>
            </a:xfrm>
            <a:prstGeom prst="straightConnector1">
              <a:avLst/>
            </a:prstGeom>
            <a:noFill/>
            <a:ln w="9525" cap="flat" cmpd="sng">
              <a:solidFill>
                <a:srgbClr val="7F7F7F"/>
              </a:solidFill>
              <a:prstDash val="dash"/>
              <a:round/>
              <a:headEnd type="none" w="sm" len="sm"/>
              <a:tailEnd type="none" w="sm" len="sm"/>
            </a:ln>
          </p:spPr>
        </p:cxnSp>
        <p:grpSp>
          <p:nvGrpSpPr>
            <p:cNvPr id="689" name="Google Shape;689;p29"/>
            <p:cNvGrpSpPr/>
            <p:nvPr/>
          </p:nvGrpSpPr>
          <p:grpSpPr>
            <a:xfrm>
              <a:off x="3349618" y="1554970"/>
              <a:ext cx="538117" cy="501420"/>
              <a:chOff x="5494338" y="-673101"/>
              <a:chExt cx="2117725" cy="1841502"/>
            </a:xfrm>
          </p:grpSpPr>
          <p:sp>
            <p:nvSpPr>
              <p:cNvPr id="690" name="Google Shape;690;p29"/>
              <p:cNvSpPr/>
              <p:nvPr/>
            </p:nvSpPr>
            <p:spPr>
              <a:xfrm>
                <a:off x="6180138" y="-263525"/>
                <a:ext cx="1431925" cy="1431926"/>
              </a:xfrm>
              <a:custGeom>
                <a:avLst/>
                <a:gdLst/>
                <a:ahLst/>
                <a:cxnLst/>
                <a:rect l="l" t="t" r="r" b="b"/>
                <a:pathLst>
                  <a:path w="382" h="382" extrusionOk="0">
                    <a:moveTo>
                      <a:pt x="45" y="93"/>
                    </a:moveTo>
                    <a:cubicBezTo>
                      <a:pt x="52" y="100"/>
                      <a:pt x="51" y="119"/>
                      <a:pt x="48" y="124"/>
                    </a:cubicBezTo>
                    <a:cubicBezTo>
                      <a:pt x="46" y="130"/>
                      <a:pt x="36" y="132"/>
                      <a:pt x="26" y="130"/>
                    </a:cubicBezTo>
                    <a:cubicBezTo>
                      <a:pt x="16" y="128"/>
                      <a:pt x="6" y="137"/>
                      <a:pt x="3" y="151"/>
                    </a:cubicBezTo>
                    <a:cubicBezTo>
                      <a:pt x="0" y="165"/>
                      <a:pt x="5" y="177"/>
                      <a:pt x="15" y="180"/>
                    </a:cubicBezTo>
                    <a:cubicBezTo>
                      <a:pt x="25" y="182"/>
                      <a:pt x="33" y="199"/>
                      <a:pt x="34" y="204"/>
                    </a:cubicBezTo>
                    <a:cubicBezTo>
                      <a:pt x="34" y="210"/>
                      <a:pt x="27" y="218"/>
                      <a:pt x="17" y="221"/>
                    </a:cubicBezTo>
                    <a:cubicBezTo>
                      <a:pt x="8" y="224"/>
                      <a:pt x="3" y="237"/>
                      <a:pt x="8" y="250"/>
                    </a:cubicBezTo>
                    <a:cubicBezTo>
                      <a:pt x="12" y="264"/>
                      <a:pt x="23" y="272"/>
                      <a:pt x="33" y="269"/>
                    </a:cubicBezTo>
                    <a:cubicBezTo>
                      <a:pt x="43" y="266"/>
                      <a:pt x="53" y="267"/>
                      <a:pt x="56" y="272"/>
                    </a:cubicBezTo>
                    <a:cubicBezTo>
                      <a:pt x="59" y="277"/>
                      <a:pt x="62" y="296"/>
                      <a:pt x="55" y="303"/>
                    </a:cubicBezTo>
                    <a:cubicBezTo>
                      <a:pt x="48" y="311"/>
                      <a:pt x="51" y="325"/>
                      <a:pt x="62" y="334"/>
                    </a:cubicBezTo>
                    <a:cubicBezTo>
                      <a:pt x="72" y="343"/>
                      <a:pt x="86" y="345"/>
                      <a:pt x="93" y="337"/>
                    </a:cubicBezTo>
                    <a:cubicBezTo>
                      <a:pt x="100" y="330"/>
                      <a:pt x="118" y="331"/>
                      <a:pt x="124" y="334"/>
                    </a:cubicBezTo>
                    <a:cubicBezTo>
                      <a:pt x="129" y="336"/>
                      <a:pt x="132" y="346"/>
                      <a:pt x="129" y="356"/>
                    </a:cubicBezTo>
                    <a:cubicBezTo>
                      <a:pt x="127" y="366"/>
                      <a:pt x="137" y="377"/>
                      <a:pt x="150" y="380"/>
                    </a:cubicBezTo>
                    <a:cubicBezTo>
                      <a:pt x="164" y="382"/>
                      <a:pt x="177" y="377"/>
                      <a:pt x="179" y="367"/>
                    </a:cubicBezTo>
                    <a:cubicBezTo>
                      <a:pt x="181" y="357"/>
                      <a:pt x="198" y="349"/>
                      <a:pt x="204" y="348"/>
                    </a:cubicBezTo>
                    <a:cubicBezTo>
                      <a:pt x="210" y="348"/>
                      <a:pt x="217" y="355"/>
                      <a:pt x="220" y="365"/>
                    </a:cubicBezTo>
                    <a:cubicBezTo>
                      <a:pt x="223" y="374"/>
                      <a:pt x="236" y="379"/>
                      <a:pt x="250" y="375"/>
                    </a:cubicBezTo>
                    <a:cubicBezTo>
                      <a:pt x="263" y="370"/>
                      <a:pt x="271" y="359"/>
                      <a:pt x="268" y="349"/>
                    </a:cubicBezTo>
                    <a:cubicBezTo>
                      <a:pt x="265" y="340"/>
                      <a:pt x="276" y="324"/>
                      <a:pt x="281" y="321"/>
                    </a:cubicBezTo>
                    <a:cubicBezTo>
                      <a:pt x="285" y="317"/>
                      <a:pt x="295" y="320"/>
                      <a:pt x="303" y="327"/>
                    </a:cubicBezTo>
                    <a:cubicBezTo>
                      <a:pt x="310" y="334"/>
                      <a:pt x="324" y="331"/>
                      <a:pt x="333" y="321"/>
                    </a:cubicBezTo>
                    <a:cubicBezTo>
                      <a:pt x="343" y="310"/>
                      <a:pt x="344" y="296"/>
                      <a:pt x="337" y="289"/>
                    </a:cubicBezTo>
                    <a:cubicBezTo>
                      <a:pt x="329" y="283"/>
                      <a:pt x="331" y="264"/>
                      <a:pt x="333" y="259"/>
                    </a:cubicBezTo>
                    <a:cubicBezTo>
                      <a:pt x="336" y="253"/>
                      <a:pt x="346" y="251"/>
                      <a:pt x="356" y="253"/>
                    </a:cubicBezTo>
                    <a:cubicBezTo>
                      <a:pt x="365" y="255"/>
                      <a:pt x="376" y="246"/>
                      <a:pt x="379" y="232"/>
                    </a:cubicBezTo>
                    <a:cubicBezTo>
                      <a:pt x="382" y="218"/>
                      <a:pt x="376" y="205"/>
                      <a:pt x="366" y="203"/>
                    </a:cubicBezTo>
                    <a:cubicBezTo>
                      <a:pt x="356" y="201"/>
                      <a:pt x="348" y="184"/>
                      <a:pt x="348" y="178"/>
                    </a:cubicBezTo>
                    <a:cubicBezTo>
                      <a:pt x="347" y="173"/>
                      <a:pt x="355" y="165"/>
                      <a:pt x="364" y="162"/>
                    </a:cubicBezTo>
                    <a:cubicBezTo>
                      <a:pt x="374" y="159"/>
                      <a:pt x="378" y="146"/>
                      <a:pt x="374" y="133"/>
                    </a:cubicBezTo>
                    <a:cubicBezTo>
                      <a:pt x="370" y="119"/>
                      <a:pt x="358" y="111"/>
                      <a:pt x="349" y="114"/>
                    </a:cubicBezTo>
                    <a:cubicBezTo>
                      <a:pt x="339" y="117"/>
                      <a:pt x="324" y="106"/>
                      <a:pt x="320" y="102"/>
                    </a:cubicBezTo>
                    <a:cubicBezTo>
                      <a:pt x="317" y="97"/>
                      <a:pt x="320" y="87"/>
                      <a:pt x="326" y="79"/>
                    </a:cubicBezTo>
                    <a:cubicBezTo>
                      <a:pt x="333" y="72"/>
                      <a:pt x="330" y="58"/>
                      <a:pt x="320" y="49"/>
                    </a:cubicBezTo>
                    <a:cubicBezTo>
                      <a:pt x="310" y="39"/>
                      <a:pt x="296" y="38"/>
                      <a:pt x="289" y="46"/>
                    </a:cubicBezTo>
                    <a:cubicBezTo>
                      <a:pt x="282" y="53"/>
                      <a:pt x="263" y="51"/>
                      <a:pt x="258" y="49"/>
                    </a:cubicBezTo>
                    <a:cubicBezTo>
                      <a:pt x="253" y="47"/>
                      <a:pt x="250" y="37"/>
                      <a:pt x="252" y="27"/>
                    </a:cubicBezTo>
                    <a:cubicBezTo>
                      <a:pt x="254" y="17"/>
                      <a:pt x="245" y="6"/>
                      <a:pt x="231" y="3"/>
                    </a:cubicBezTo>
                    <a:cubicBezTo>
                      <a:pt x="218" y="0"/>
                      <a:pt x="205" y="6"/>
                      <a:pt x="203" y="16"/>
                    </a:cubicBezTo>
                    <a:cubicBezTo>
                      <a:pt x="201" y="26"/>
                      <a:pt x="184" y="34"/>
                      <a:pt x="178" y="35"/>
                    </a:cubicBezTo>
                    <a:cubicBezTo>
                      <a:pt x="172" y="35"/>
                      <a:pt x="165" y="28"/>
                      <a:pt x="162" y="18"/>
                    </a:cubicBezTo>
                    <a:cubicBezTo>
                      <a:pt x="159" y="8"/>
                      <a:pt x="145" y="4"/>
                      <a:pt x="132" y="8"/>
                    </a:cubicBezTo>
                    <a:cubicBezTo>
                      <a:pt x="119" y="13"/>
                      <a:pt x="110" y="24"/>
                      <a:pt x="113" y="34"/>
                    </a:cubicBezTo>
                    <a:cubicBezTo>
                      <a:pt x="117" y="43"/>
                      <a:pt x="106" y="59"/>
                      <a:pt x="101" y="62"/>
                    </a:cubicBezTo>
                    <a:cubicBezTo>
                      <a:pt x="96" y="65"/>
                      <a:pt x="86" y="63"/>
                      <a:pt x="79" y="56"/>
                    </a:cubicBezTo>
                    <a:cubicBezTo>
                      <a:pt x="71" y="49"/>
                      <a:pt x="58" y="52"/>
                      <a:pt x="48" y="62"/>
                    </a:cubicBezTo>
                    <a:cubicBezTo>
                      <a:pt x="39" y="73"/>
                      <a:pt x="37" y="87"/>
                      <a:pt x="45" y="93"/>
                    </a:cubicBezTo>
                    <a:close/>
                    <a:moveTo>
                      <a:pt x="157" y="86"/>
                    </a:moveTo>
                    <a:cubicBezTo>
                      <a:pt x="215" y="68"/>
                      <a:pt x="277" y="100"/>
                      <a:pt x="296" y="158"/>
                    </a:cubicBezTo>
                    <a:cubicBezTo>
                      <a:pt x="315" y="216"/>
                      <a:pt x="283" y="278"/>
                      <a:pt x="225" y="297"/>
                    </a:cubicBezTo>
                    <a:cubicBezTo>
                      <a:pt x="167" y="315"/>
                      <a:pt x="104" y="283"/>
                      <a:pt x="86" y="225"/>
                    </a:cubicBezTo>
                    <a:cubicBezTo>
                      <a:pt x="67" y="167"/>
                      <a:pt x="99" y="105"/>
                      <a:pt x="157" y="86"/>
                    </a:cubicBezTo>
                    <a:close/>
                  </a:path>
                </a:pathLst>
              </a:custGeom>
              <a:solidFill>
                <a:srgbClr val="00B050"/>
              </a:solidFill>
              <a:ln>
                <a:noFill/>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None/>
                </a:pPr>
                <a:endParaRPr sz="1013" b="0" i="0" u="none" strike="noStrike" cap="none">
                  <a:solidFill>
                    <a:srgbClr val="3C3C3B"/>
                  </a:solidFill>
                  <a:latin typeface="Arial"/>
                  <a:ea typeface="Arial"/>
                  <a:cs typeface="Arial"/>
                  <a:sym typeface="Arial"/>
                </a:endParaRPr>
              </a:p>
            </p:txBody>
          </p:sp>
          <p:sp>
            <p:nvSpPr>
              <p:cNvPr id="691" name="Google Shape;691;p29"/>
              <p:cNvSpPr/>
              <p:nvPr/>
            </p:nvSpPr>
            <p:spPr>
              <a:xfrm>
                <a:off x="5494338" y="-673101"/>
                <a:ext cx="922337" cy="919163"/>
              </a:xfrm>
              <a:custGeom>
                <a:avLst/>
                <a:gdLst/>
                <a:ahLst/>
                <a:cxnLst/>
                <a:rect l="l" t="t" r="r" b="b"/>
                <a:pathLst>
                  <a:path w="246" h="245" extrusionOk="0">
                    <a:moveTo>
                      <a:pt x="29" y="59"/>
                    </a:moveTo>
                    <a:cubicBezTo>
                      <a:pt x="34" y="64"/>
                      <a:pt x="33" y="76"/>
                      <a:pt x="32" y="79"/>
                    </a:cubicBezTo>
                    <a:cubicBezTo>
                      <a:pt x="30" y="83"/>
                      <a:pt x="24" y="84"/>
                      <a:pt x="17" y="83"/>
                    </a:cubicBezTo>
                    <a:cubicBezTo>
                      <a:pt x="11" y="82"/>
                      <a:pt x="4" y="88"/>
                      <a:pt x="2" y="96"/>
                    </a:cubicBezTo>
                    <a:cubicBezTo>
                      <a:pt x="0" y="105"/>
                      <a:pt x="4" y="113"/>
                      <a:pt x="10" y="115"/>
                    </a:cubicBezTo>
                    <a:cubicBezTo>
                      <a:pt x="17" y="116"/>
                      <a:pt x="22" y="127"/>
                      <a:pt x="22" y="131"/>
                    </a:cubicBezTo>
                    <a:cubicBezTo>
                      <a:pt x="23" y="135"/>
                      <a:pt x="18" y="139"/>
                      <a:pt x="12" y="141"/>
                    </a:cubicBezTo>
                    <a:cubicBezTo>
                      <a:pt x="6" y="143"/>
                      <a:pt x="3" y="152"/>
                      <a:pt x="5" y="160"/>
                    </a:cubicBezTo>
                    <a:cubicBezTo>
                      <a:pt x="8" y="169"/>
                      <a:pt x="15" y="174"/>
                      <a:pt x="22" y="172"/>
                    </a:cubicBezTo>
                    <a:cubicBezTo>
                      <a:pt x="28" y="170"/>
                      <a:pt x="35" y="171"/>
                      <a:pt x="36" y="175"/>
                    </a:cubicBezTo>
                    <a:cubicBezTo>
                      <a:pt x="38" y="178"/>
                      <a:pt x="40" y="190"/>
                      <a:pt x="36" y="195"/>
                    </a:cubicBezTo>
                    <a:cubicBezTo>
                      <a:pt x="32" y="199"/>
                      <a:pt x="34" y="208"/>
                      <a:pt x="40" y="214"/>
                    </a:cubicBezTo>
                    <a:cubicBezTo>
                      <a:pt x="47" y="220"/>
                      <a:pt x="56" y="221"/>
                      <a:pt x="60" y="216"/>
                    </a:cubicBezTo>
                    <a:cubicBezTo>
                      <a:pt x="65" y="212"/>
                      <a:pt x="77" y="213"/>
                      <a:pt x="80" y="214"/>
                    </a:cubicBezTo>
                    <a:cubicBezTo>
                      <a:pt x="83" y="216"/>
                      <a:pt x="85" y="222"/>
                      <a:pt x="84" y="229"/>
                    </a:cubicBezTo>
                    <a:cubicBezTo>
                      <a:pt x="82" y="235"/>
                      <a:pt x="88" y="242"/>
                      <a:pt x="97" y="244"/>
                    </a:cubicBezTo>
                    <a:cubicBezTo>
                      <a:pt x="106" y="245"/>
                      <a:pt x="114" y="242"/>
                      <a:pt x="116" y="235"/>
                    </a:cubicBezTo>
                    <a:cubicBezTo>
                      <a:pt x="117" y="229"/>
                      <a:pt x="128" y="224"/>
                      <a:pt x="132" y="223"/>
                    </a:cubicBezTo>
                    <a:cubicBezTo>
                      <a:pt x="135" y="223"/>
                      <a:pt x="140" y="228"/>
                      <a:pt x="142" y="234"/>
                    </a:cubicBezTo>
                    <a:cubicBezTo>
                      <a:pt x="144" y="240"/>
                      <a:pt x="153" y="243"/>
                      <a:pt x="161" y="240"/>
                    </a:cubicBezTo>
                    <a:cubicBezTo>
                      <a:pt x="170" y="238"/>
                      <a:pt x="175" y="230"/>
                      <a:pt x="173" y="224"/>
                    </a:cubicBezTo>
                    <a:cubicBezTo>
                      <a:pt x="171" y="218"/>
                      <a:pt x="178" y="208"/>
                      <a:pt x="181" y="206"/>
                    </a:cubicBezTo>
                    <a:cubicBezTo>
                      <a:pt x="184" y="204"/>
                      <a:pt x="190" y="205"/>
                      <a:pt x="195" y="210"/>
                    </a:cubicBezTo>
                    <a:cubicBezTo>
                      <a:pt x="200" y="214"/>
                      <a:pt x="209" y="212"/>
                      <a:pt x="215" y="206"/>
                    </a:cubicBezTo>
                    <a:cubicBezTo>
                      <a:pt x="221" y="199"/>
                      <a:pt x="222" y="190"/>
                      <a:pt x="217" y="186"/>
                    </a:cubicBezTo>
                    <a:cubicBezTo>
                      <a:pt x="212" y="181"/>
                      <a:pt x="213" y="169"/>
                      <a:pt x="215" y="166"/>
                    </a:cubicBezTo>
                    <a:cubicBezTo>
                      <a:pt x="216" y="162"/>
                      <a:pt x="223" y="161"/>
                      <a:pt x="229" y="162"/>
                    </a:cubicBezTo>
                    <a:cubicBezTo>
                      <a:pt x="236" y="163"/>
                      <a:pt x="242" y="157"/>
                      <a:pt x="244" y="149"/>
                    </a:cubicBezTo>
                    <a:cubicBezTo>
                      <a:pt x="246" y="140"/>
                      <a:pt x="242" y="132"/>
                      <a:pt x="236" y="130"/>
                    </a:cubicBezTo>
                    <a:cubicBezTo>
                      <a:pt x="230" y="129"/>
                      <a:pt x="225" y="118"/>
                      <a:pt x="224" y="114"/>
                    </a:cubicBezTo>
                    <a:cubicBezTo>
                      <a:pt x="224" y="110"/>
                      <a:pt x="229" y="106"/>
                      <a:pt x="235" y="104"/>
                    </a:cubicBezTo>
                    <a:cubicBezTo>
                      <a:pt x="241" y="102"/>
                      <a:pt x="244" y="93"/>
                      <a:pt x="241" y="85"/>
                    </a:cubicBezTo>
                    <a:cubicBezTo>
                      <a:pt x="238" y="76"/>
                      <a:pt x="231" y="71"/>
                      <a:pt x="225" y="73"/>
                    </a:cubicBezTo>
                    <a:cubicBezTo>
                      <a:pt x="219" y="75"/>
                      <a:pt x="209" y="68"/>
                      <a:pt x="206" y="65"/>
                    </a:cubicBezTo>
                    <a:cubicBezTo>
                      <a:pt x="204" y="62"/>
                      <a:pt x="206" y="55"/>
                      <a:pt x="210" y="51"/>
                    </a:cubicBezTo>
                    <a:cubicBezTo>
                      <a:pt x="215" y="46"/>
                      <a:pt x="213" y="37"/>
                      <a:pt x="206" y="31"/>
                    </a:cubicBezTo>
                    <a:cubicBezTo>
                      <a:pt x="200" y="25"/>
                      <a:pt x="191" y="24"/>
                      <a:pt x="186" y="29"/>
                    </a:cubicBezTo>
                    <a:cubicBezTo>
                      <a:pt x="182" y="33"/>
                      <a:pt x="170" y="33"/>
                      <a:pt x="166" y="31"/>
                    </a:cubicBezTo>
                    <a:cubicBezTo>
                      <a:pt x="163" y="29"/>
                      <a:pt x="161" y="23"/>
                      <a:pt x="163" y="17"/>
                    </a:cubicBezTo>
                    <a:cubicBezTo>
                      <a:pt x="164" y="10"/>
                      <a:pt x="158" y="3"/>
                      <a:pt x="149" y="2"/>
                    </a:cubicBezTo>
                    <a:cubicBezTo>
                      <a:pt x="141" y="0"/>
                      <a:pt x="132" y="3"/>
                      <a:pt x="131" y="10"/>
                    </a:cubicBezTo>
                    <a:cubicBezTo>
                      <a:pt x="130" y="16"/>
                      <a:pt x="119" y="21"/>
                      <a:pt x="115" y="22"/>
                    </a:cubicBezTo>
                    <a:cubicBezTo>
                      <a:pt x="111" y="22"/>
                      <a:pt x="106" y="17"/>
                      <a:pt x="104" y="11"/>
                    </a:cubicBezTo>
                    <a:cubicBezTo>
                      <a:pt x="102" y="5"/>
                      <a:pt x="94" y="2"/>
                      <a:pt x="85" y="5"/>
                    </a:cubicBezTo>
                    <a:cubicBezTo>
                      <a:pt x="77" y="7"/>
                      <a:pt x="71" y="15"/>
                      <a:pt x="73" y="21"/>
                    </a:cubicBezTo>
                    <a:cubicBezTo>
                      <a:pt x="75" y="27"/>
                      <a:pt x="68" y="37"/>
                      <a:pt x="65" y="39"/>
                    </a:cubicBezTo>
                    <a:cubicBezTo>
                      <a:pt x="62" y="41"/>
                      <a:pt x="56" y="40"/>
                      <a:pt x="51" y="35"/>
                    </a:cubicBezTo>
                    <a:cubicBezTo>
                      <a:pt x="46" y="31"/>
                      <a:pt x="38" y="33"/>
                      <a:pt x="31" y="39"/>
                    </a:cubicBezTo>
                    <a:cubicBezTo>
                      <a:pt x="25" y="46"/>
                      <a:pt x="25" y="55"/>
                      <a:pt x="29" y="59"/>
                    </a:cubicBezTo>
                    <a:close/>
                    <a:moveTo>
                      <a:pt x="101" y="55"/>
                    </a:moveTo>
                    <a:cubicBezTo>
                      <a:pt x="139" y="43"/>
                      <a:pt x="179" y="63"/>
                      <a:pt x="191" y="101"/>
                    </a:cubicBezTo>
                    <a:cubicBezTo>
                      <a:pt x="203" y="138"/>
                      <a:pt x="182" y="178"/>
                      <a:pt x="145" y="190"/>
                    </a:cubicBezTo>
                    <a:cubicBezTo>
                      <a:pt x="108" y="202"/>
                      <a:pt x="68" y="182"/>
                      <a:pt x="56" y="144"/>
                    </a:cubicBezTo>
                    <a:cubicBezTo>
                      <a:pt x="44" y="107"/>
                      <a:pt x="64" y="67"/>
                      <a:pt x="101" y="55"/>
                    </a:cubicBezTo>
                    <a:close/>
                  </a:path>
                </a:pathLst>
              </a:custGeom>
              <a:solidFill>
                <a:srgbClr val="00B050"/>
              </a:solidFill>
              <a:ln>
                <a:noFill/>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None/>
                </a:pPr>
                <a:endParaRPr sz="1013" b="0" i="0" u="none" strike="noStrike" cap="none">
                  <a:solidFill>
                    <a:srgbClr val="3C3C3B"/>
                  </a:solidFill>
                  <a:latin typeface="Arial"/>
                  <a:ea typeface="Arial"/>
                  <a:cs typeface="Arial"/>
                  <a:sym typeface="Arial"/>
                </a:endParaRPr>
              </a:p>
            </p:txBody>
          </p:sp>
          <p:sp>
            <p:nvSpPr>
              <p:cNvPr id="692" name="Google Shape;692;p29"/>
              <p:cNvSpPr/>
              <p:nvPr/>
            </p:nvSpPr>
            <p:spPr>
              <a:xfrm>
                <a:off x="5500688" y="242887"/>
                <a:ext cx="709612" cy="708025"/>
              </a:xfrm>
              <a:custGeom>
                <a:avLst/>
                <a:gdLst/>
                <a:ahLst/>
                <a:cxnLst/>
                <a:rect l="l" t="t" r="r" b="b"/>
                <a:pathLst>
                  <a:path w="189" h="189" extrusionOk="0">
                    <a:moveTo>
                      <a:pt x="22" y="46"/>
                    </a:moveTo>
                    <a:cubicBezTo>
                      <a:pt x="26" y="50"/>
                      <a:pt x="25" y="59"/>
                      <a:pt x="24" y="61"/>
                    </a:cubicBezTo>
                    <a:cubicBezTo>
                      <a:pt x="23" y="64"/>
                      <a:pt x="18" y="65"/>
                      <a:pt x="13" y="64"/>
                    </a:cubicBezTo>
                    <a:cubicBezTo>
                      <a:pt x="8" y="63"/>
                      <a:pt x="3" y="68"/>
                      <a:pt x="1" y="75"/>
                    </a:cubicBezTo>
                    <a:cubicBezTo>
                      <a:pt x="0" y="81"/>
                      <a:pt x="3" y="88"/>
                      <a:pt x="7" y="89"/>
                    </a:cubicBezTo>
                    <a:cubicBezTo>
                      <a:pt x="12" y="90"/>
                      <a:pt x="16" y="98"/>
                      <a:pt x="17" y="101"/>
                    </a:cubicBezTo>
                    <a:cubicBezTo>
                      <a:pt x="17" y="104"/>
                      <a:pt x="13" y="108"/>
                      <a:pt x="8" y="109"/>
                    </a:cubicBezTo>
                    <a:cubicBezTo>
                      <a:pt x="4" y="111"/>
                      <a:pt x="2" y="117"/>
                      <a:pt x="4" y="124"/>
                    </a:cubicBezTo>
                    <a:cubicBezTo>
                      <a:pt x="6" y="130"/>
                      <a:pt x="11" y="134"/>
                      <a:pt x="16" y="133"/>
                    </a:cubicBezTo>
                    <a:cubicBezTo>
                      <a:pt x="21" y="131"/>
                      <a:pt x="26" y="132"/>
                      <a:pt x="27" y="135"/>
                    </a:cubicBezTo>
                    <a:cubicBezTo>
                      <a:pt x="29" y="137"/>
                      <a:pt x="31" y="146"/>
                      <a:pt x="27" y="150"/>
                    </a:cubicBezTo>
                    <a:cubicBezTo>
                      <a:pt x="24" y="154"/>
                      <a:pt x="25" y="161"/>
                      <a:pt x="30" y="165"/>
                    </a:cubicBezTo>
                    <a:cubicBezTo>
                      <a:pt x="35" y="170"/>
                      <a:pt x="42" y="171"/>
                      <a:pt x="46" y="167"/>
                    </a:cubicBezTo>
                    <a:cubicBezTo>
                      <a:pt x="49" y="163"/>
                      <a:pt x="58" y="164"/>
                      <a:pt x="61" y="165"/>
                    </a:cubicBezTo>
                    <a:cubicBezTo>
                      <a:pt x="64" y="166"/>
                      <a:pt x="65" y="171"/>
                      <a:pt x="64" y="176"/>
                    </a:cubicBezTo>
                    <a:cubicBezTo>
                      <a:pt x="63" y="181"/>
                      <a:pt x="67" y="186"/>
                      <a:pt x="74" y="188"/>
                    </a:cubicBezTo>
                    <a:cubicBezTo>
                      <a:pt x="81" y="189"/>
                      <a:pt x="87" y="186"/>
                      <a:pt x="88" y="181"/>
                    </a:cubicBezTo>
                    <a:cubicBezTo>
                      <a:pt x="89" y="177"/>
                      <a:pt x="98" y="173"/>
                      <a:pt x="101" y="172"/>
                    </a:cubicBezTo>
                    <a:cubicBezTo>
                      <a:pt x="103" y="172"/>
                      <a:pt x="107" y="176"/>
                      <a:pt x="109" y="180"/>
                    </a:cubicBezTo>
                    <a:cubicBezTo>
                      <a:pt x="110" y="185"/>
                      <a:pt x="117" y="187"/>
                      <a:pt x="123" y="185"/>
                    </a:cubicBezTo>
                    <a:cubicBezTo>
                      <a:pt x="130" y="183"/>
                      <a:pt x="134" y="178"/>
                      <a:pt x="132" y="173"/>
                    </a:cubicBezTo>
                    <a:cubicBezTo>
                      <a:pt x="131" y="168"/>
                      <a:pt x="136" y="160"/>
                      <a:pt x="139" y="159"/>
                    </a:cubicBezTo>
                    <a:cubicBezTo>
                      <a:pt x="141" y="157"/>
                      <a:pt x="146" y="158"/>
                      <a:pt x="150" y="162"/>
                    </a:cubicBezTo>
                    <a:cubicBezTo>
                      <a:pt x="153" y="165"/>
                      <a:pt x="160" y="164"/>
                      <a:pt x="165" y="159"/>
                    </a:cubicBezTo>
                    <a:cubicBezTo>
                      <a:pt x="169" y="153"/>
                      <a:pt x="170" y="147"/>
                      <a:pt x="166" y="143"/>
                    </a:cubicBezTo>
                    <a:cubicBezTo>
                      <a:pt x="163" y="140"/>
                      <a:pt x="163" y="131"/>
                      <a:pt x="165" y="128"/>
                    </a:cubicBezTo>
                    <a:cubicBezTo>
                      <a:pt x="166" y="125"/>
                      <a:pt x="171" y="124"/>
                      <a:pt x="176" y="125"/>
                    </a:cubicBezTo>
                    <a:cubicBezTo>
                      <a:pt x="181" y="126"/>
                      <a:pt x="186" y="121"/>
                      <a:pt x="187" y="115"/>
                    </a:cubicBezTo>
                    <a:cubicBezTo>
                      <a:pt x="189" y="108"/>
                      <a:pt x="186" y="102"/>
                      <a:pt x="181" y="101"/>
                    </a:cubicBezTo>
                    <a:cubicBezTo>
                      <a:pt x="176" y="100"/>
                      <a:pt x="172" y="91"/>
                      <a:pt x="172" y="88"/>
                    </a:cubicBezTo>
                    <a:cubicBezTo>
                      <a:pt x="171" y="85"/>
                      <a:pt x="175" y="82"/>
                      <a:pt x="180" y="80"/>
                    </a:cubicBezTo>
                    <a:cubicBezTo>
                      <a:pt x="185" y="79"/>
                      <a:pt x="187" y="72"/>
                      <a:pt x="185" y="66"/>
                    </a:cubicBezTo>
                    <a:cubicBezTo>
                      <a:pt x="183" y="59"/>
                      <a:pt x="177" y="55"/>
                      <a:pt x="172" y="56"/>
                    </a:cubicBezTo>
                    <a:cubicBezTo>
                      <a:pt x="167" y="58"/>
                      <a:pt x="160" y="53"/>
                      <a:pt x="158" y="50"/>
                    </a:cubicBezTo>
                    <a:cubicBezTo>
                      <a:pt x="156" y="48"/>
                      <a:pt x="158" y="43"/>
                      <a:pt x="161" y="39"/>
                    </a:cubicBezTo>
                    <a:cubicBezTo>
                      <a:pt x="165" y="36"/>
                      <a:pt x="163" y="29"/>
                      <a:pt x="158" y="24"/>
                    </a:cubicBezTo>
                    <a:cubicBezTo>
                      <a:pt x="153" y="20"/>
                      <a:pt x="146" y="19"/>
                      <a:pt x="143" y="23"/>
                    </a:cubicBezTo>
                    <a:cubicBezTo>
                      <a:pt x="139" y="26"/>
                      <a:pt x="130" y="26"/>
                      <a:pt x="127" y="24"/>
                    </a:cubicBezTo>
                    <a:cubicBezTo>
                      <a:pt x="125" y="23"/>
                      <a:pt x="123" y="18"/>
                      <a:pt x="125" y="13"/>
                    </a:cubicBezTo>
                    <a:cubicBezTo>
                      <a:pt x="126" y="8"/>
                      <a:pt x="121" y="3"/>
                      <a:pt x="114" y="2"/>
                    </a:cubicBezTo>
                    <a:cubicBezTo>
                      <a:pt x="107" y="0"/>
                      <a:pt x="101" y="3"/>
                      <a:pt x="100" y="8"/>
                    </a:cubicBezTo>
                    <a:cubicBezTo>
                      <a:pt x="99" y="13"/>
                      <a:pt x="91" y="17"/>
                      <a:pt x="88" y="17"/>
                    </a:cubicBezTo>
                    <a:cubicBezTo>
                      <a:pt x="85" y="17"/>
                      <a:pt x="81" y="14"/>
                      <a:pt x="80" y="9"/>
                    </a:cubicBezTo>
                    <a:cubicBezTo>
                      <a:pt x="78" y="4"/>
                      <a:pt x="72" y="2"/>
                      <a:pt x="65" y="4"/>
                    </a:cubicBezTo>
                    <a:cubicBezTo>
                      <a:pt x="59" y="6"/>
                      <a:pt x="54" y="12"/>
                      <a:pt x="56" y="17"/>
                    </a:cubicBezTo>
                    <a:cubicBezTo>
                      <a:pt x="57" y="21"/>
                      <a:pt x="52" y="29"/>
                      <a:pt x="50" y="31"/>
                    </a:cubicBezTo>
                    <a:cubicBezTo>
                      <a:pt x="47" y="32"/>
                      <a:pt x="43" y="31"/>
                      <a:pt x="39" y="28"/>
                    </a:cubicBezTo>
                    <a:cubicBezTo>
                      <a:pt x="35" y="24"/>
                      <a:pt x="28" y="26"/>
                      <a:pt x="24" y="31"/>
                    </a:cubicBezTo>
                    <a:cubicBezTo>
                      <a:pt x="19" y="36"/>
                      <a:pt x="18" y="43"/>
                      <a:pt x="22" y="46"/>
                    </a:cubicBezTo>
                    <a:close/>
                    <a:moveTo>
                      <a:pt x="77" y="43"/>
                    </a:moveTo>
                    <a:cubicBezTo>
                      <a:pt x="106" y="33"/>
                      <a:pt x="137" y="49"/>
                      <a:pt x="146" y="78"/>
                    </a:cubicBezTo>
                    <a:cubicBezTo>
                      <a:pt x="155" y="107"/>
                      <a:pt x="140" y="137"/>
                      <a:pt x="111" y="147"/>
                    </a:cubicBezTo>
                    <a:cubicBezTo>
                      <a:pt x="82" y="156"/>
                      <a:pt x="51" y="140"/>
                      <a:pt x="42" y="111"/>
                    </a:cubicBezTo>
                    <a:cubicBezTo>
                      <a:pt x="33" y="83"/>
                      <a:pt x="49" y="52"/>
                      <a:pt x="77" y="43"/>
                    </a:cubicBezTo>
                    <a:close/>
                  </a:path>
                </a:pathLst>
              </a:custGeom>
              <a:solidFill>
                <a:srgbClr val="00B050"/>
              </a:solidFill>
              <a:ln>
                <a:noFill/>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None/>
                </a:pPr>
                <a:endParaRPr sz="1013" b="0" i="0" u="none" strike="noStrike" cap="none">
                  <a:solidFill>
                    <a:srgbClr val="3C3C3B"/>
                  </a:solidFill>
                  <a:latin typeface="Arial"/>
                  <a:ea typeface="Arial"/>
                  <a:cs typeface="Arial"/>
                  <a:sym typeface="Arial"/>
                </a:endParaRPr>
              </a:p>
            </p:txBody>
          </p:sp>
        </p:grpSp>
      </p:grpSp>
      <p:grpSp>
        <p:nvGrpSpPr>
          <p:cNvPr id="693" name="Google Shape;693;p29"/>
          <p:cNvGrpSpPr/>
          <p:nvPr/>
        </p:nvGrpSpPr>
        <p:grpSpPr>
          <a:xfrm>
            <a:off x="2179593" y="1679717"/>
            <a:ext cx="765098" cy="639000"/>
            <a:chOff x="2855511" y="3376338"/>
            <a:chExt cx="1020130" cy="852000"/>
          </a:xfrm>
        </p:grpSpPr>
        <p:sp>
          <p:nvSpPr>
            <p:cNvPr id="694" name="Google Shape;694;p29"/>
            <p:cNvSpPr txBox="1"/>
            <p:nvPr/>
          </p:nvSpPr>
          <p:spPr>
            <a:xfrm>
              <a:off x="2855511" y="3376338"/>
              <a:ext cx="1020130" cy="276657"/>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95000"/>
                </a:lnSpc>
                <a:spcBef>
                  <a:spcPts val="0"/>
                </a:spcBef>
                <a:spcAft>
                  <a:spcPts val="0"/>
                </a:spcAft>
                <a:buNone/>
              </a:pPr>
              <a:r>
                <a:rPr lang="en-US" sz="788" b="1" i="0" u="none" strike="noStrike" cap="none">
                  <a:solidFill>
                    <a:schemeClr val="dk1"/>
                  </a:solidFill>
                  <a:latin typeface="Arial"/>
                  <a:ea typeface="Arial"/>
                  <a:cs typeface="Arial"/>
                  <a:sym typeface="Arial"/>
                </a:rPr>
                <a:t>ODS</a:t>
              </a:r>
              <a:endParaRPr sz="675" b="1" i="0" u="none" strike="noStrike" cap="none">
                <a:solidFill>
                  <a:schemeClr val="dk1"/>
                </a:solidFill>
                <a:latin typeface="Arial"/>
                <a:ea typeface="Arial"/>
                <a:cs typeface="Arial"/>
                <a:sym typeface="Arial"/>
              </a:endParaRPr>
            </a:p>
          </p:txBody>
        </p:sp>
        <p:grpSp>
          <p:nvGrpSpPr>
            <p:cNvPr id="695" name="Google Shape;695;p29"/>
            <p:cNvGrpSpPr/>
            <p:nvPr/>
          </p:nvGrpSpPr>
          <p:grpSpPr>
            <a:xfrm>
              <a:off x="3305674" y="3935783"/>
              <a:ext cx="284199" cy="292555"/>
              <a:chOff x="4243812" y="4307681"/>
              <a:chExt cx="592877" cy="769940"/>
            </a:xfrm>
          </p:grpSpPr>
          <p:sp>
            <p:nvSpPr>
              <p:cNvPr id="696" name="Google Shape;696;p29"/>
              <p:cNvSpPr/>
              <p:nvPr/>
            </p:nvSpPr>
            <p:spPr>
              <a:xfrm>
                <a:off x="4243812" y="4307681"/>
                <a:ext cx="592877" cy="769940"/>
              </a:xfrm>
              <a:custGeom>
                <a:avLst/>
                <a:gdLst/>
                <a:ahLst/>
                <a:cxnLst/>
                <a:rect l="l" t="t" r="r" b="b"/>
                <a:pathLst>
                  <a:path w="313" h="407" extrusionOk="0">
                    <a:moveTo>
                      <a:pt x="156" y="0"/>
                    </a:moveTo>
                    <a:cubicBezTo>
                      <a:pt x="69" y="0"/>
                      <a:pt x="0" y="27"/>
                      <a:pt x="0" y="61"/>
                    </a:cubicBezTo>
                    <a:cubicBezTo>
                      <a:pt x="0" y="63"/>
                      <a:pt x="0" y="61"/>
                      <a:pt x="0" y="63"/>
                    </a:cubicBezTo>
                    <a:cubicBezTo>
                      <a:pt x="0" y="65"/>
                      <a:pt x="0" y="65"/>
                      <a:pt x="0" y="65"/>
                    </a:cubicBezTo>
                    <a:cubicBezTo>
                      <a:pt x="0" y="349"/>
                      <a:pt x="0" y="349"/>
                      <a:pt x="0" y="349"/>
                    </a:cubicBezTo>
                    <a:cubicBezTo>
                      <a:pt x="1" y="349"/>
                      <a:pt x="1" y="349"/>
                      <a:pt x="1" y="349"/>
                    </a:cubicBezTo>
                    <a:cubicBezTo>
                      <a:pt x="6" y="382"/>
                      <a:pt x="72" y="407"/>
                      <a:pt x="156" y="407"/>
                    </a:cubicBezTo>
                    <a:cubicBezTo>
                      <a:pt x="244" y="407"/>
                      <a:pt x="313" y="380"/>
                      <a:pt x="313" y="345"/>
                    </a:cubicBezTo>
                    <a:cubicBezTo>
                      <a:pt x="313" y="61"/>
                      <a:pt x="313" y="61"/>
                      <a:pt x="313" y="61"/>
                    </a:cubicBezTo>
                    <a:cubicBezTo>
                      <a:pt x="313" y="27"/>
                      <a:pt x="244" y="0"/>
                      <a:pt x="156" y="0"/>
                    </a:cubicBezTo>
                    <a:moveTo>
                      <a:pt x="300" y="87"/>
                    </a:moveTo>
                    <a:cubicBezTo>
                      <a:pt x="300" y="320"/>
                      <a:pt x="300" y="320"/>
                      <a:pt x="300" y="320"/>
                    </a:cubicBezTo>
                    <a:cubicBezTo>
                      <a:pt x="300" y="351"/>
                      <a:pt x="300" y="351"/>
                      <a:pt x="300" y="351"/>
                    </a:cubicBezTo>
                    <a:cubicBezTo>
                      <a:pt x="298" y="351"/>
                      <a:pt x="298" y="351"/>
                      <a:pt x="298" y="351"/>
                    </a:cubicBezTo>
                    <a:cubicBezTo>
                      <a:pt x="290" y="372"/>
                      <a:pt x="234" y="394"/>
                      <a:pt x="156" y="394"/>
                    </a:cubicBezTo>
                    <a:cubicBezTo>
                      <a:pt x="78" y="394"/>
                      <a:pt x="23" y="372"/>
                      <a:pt x="14" y="351"/>
                    </a:cubicBezTo>
                    <a:cubicBezTo>
                      <a:pt x="14" y="344"/>
                      <a:pt x="14" y="344"/>
                      <a:pt x="14" y="344"/>
                    </a:cubicBezTo>
                    <a:cubicBezTo>
                      <a:pt x="13" y="320"/>
                      <a:pt x="13" y="320"/>
                      <a:pt x="13" y="320"/>
                    </a:cubicBezTo>
                    <a:cubicBezTo>
                      <a:pt x="13" y="87"/>
                      <a:pt x="13" y="87"/>
                      <a:pt x="13" y="87"/>
                    </a:cubicBezTo>
                    <a:cubicBezTo>
                      <a:pt x="13" y="61"/>
                      <a:pt x="13" y="61"/>
                      <a:pt x="13" y="61"/>
                    </a:cubicBezTo>
                    <a:cubicBezTo>
                      <a:pt x="13" y="38"/>
                      <a:pt x="72" y="12"/>
                      <a:pt x="156" y="12"/>
                    </a:cubicBezTo>
                    <a:cubicBezTo>
                      <a:pt x="241" y="12"/>
                      <a:pt x="300" y="38"/>
                      <a:pt x="300" y="61"/>
                    </a:cubicBezTo>
                    <a:lnTo>
                      <a:pt x="300" y="87"/>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sp>
            <p:nvSpPr>
              <p:cNvPr id="697" name="Google Shape;697;p29"/>
              <p:cNvSpPr/>
              <p:nvPr/>
            </p:nvSpPr>
            <p:spPr>
              <a:xfrm>
                <a:off x="4291082" y="4831656"/>
                <a:ext cx="498337" cy="183472"/>
              </a:xfrm>
              <a:prstGeom prst="ellipse">
                <a:avLst/>
              </a:prstGeom>
              <a:solidFill>
                <a:srgbClr val="FFFFFF"/>
              </a:solidFill>
              <a:ln w="9525" cap="flat" cmpd="sng">
                <a:solidFill>
                  <a:schemeClr val="accent1"/>
                </a:solidFill>
                <a:prstDash val="solid"/>
                <a:round/>
                <a:headEnd type="none" w="sm" len="sm"/>
                <a:tailEnd type="none" w="sm" len="sm"/>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sp>
            <p:nvSpPr>
              <p:cNvPr id="698" name="Google Shape;698;p29"/>
              <p:cNvSpPr/>
              <p:nvPr/>
            </p:nvSpPr>
            <p:spPr>
              <a:xfrm>
                <a:off x="4291082" y="4738719"/>
                <a:ext cx="498337" cy="183472"/>
              </a:xfrm>
              <a:prstGeom prst="ellipse">
                <a:avLst/>
              </a:prstGeom>
              <a:solidFill>
                <a:srgbClr val="FFFFFF"/>
              </a:solidFill>
              <a:ln w="9525" cap="flat" cmpd="sng">
                <a:solidFill>
                  <a:schemeClr val="accent1"/>
                </a:solidFill>
                <a:prstDash val="solid"/>
                <a:round/>
                <a:headEnd type="none" w="sm" len="sm"/>
                <a:tailEnd type="none" w="sm" len="sm"/>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sp>
            <p:nvSpPr>
              <p:cNvPr id="699" name="Google Shape;699;p29"/>
              <p:cNvSpPr/>
              <p:nvPr/>
            </p:nvSpPr>
            <p:spPr>
              <a:xfrm>
                <a:off x="4291082" y="4648185"/>
                <a:ext cx="498337" cy="183472"/>
              </a:xfrm>
              <a:prstGeom prst="ellipse">
                <a:avLst/>
              </a:prstGeom>
              <a:solidFill>
                <a:srgbClr val="FFFFFF"/>
              </a:solidFill>
              <a:ln w="9525" cap="flat" cmpd="sng">
                <a:solidFill>
                  <a:schemeClr val="accent1"/>
                </a:solidFill>
                <a:prstDash val="solid"/>
                <a:round/>
                <a:headEnd type="none" w="sm" len="sm"/>
                <a:tailEnd type="none" w="sm" len="sm"/>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sp>
            <p:nvSpPr>
              <p:cNvPr id="700" name="Google Shape;700;p29"/>
              <p:cNvSpPr/>
              <p:nvPr/>
            </p:nvSpPr>
            <p:spPr>
              <a:xfrm>
                <a:off x="4291082" y="4555247"/>
                <a:ext cx="498337" cy="183472"/>
              </a:xfrm>
              <a:prstGeom prst="ellipse">
                <a:avLst/>
              </a:prstGeom>
              <a:solidFill>
                <a:srgbClr val="FFFFFF"/>
              </a:solidFill>
              <a:ln w="9525" cap="flat" cmpd="sng">
                <a:solidFill>
                  <a:schemeClr val="accent1"/>
                </a:solidFill>
                <a:prstDash val="solid"/>
                <a:round/>
                <a:headEnd type="none" w="sm" len="sm"/>
                <a:tailEnd type="none" w="sm" len="sm"/>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sp>
            <p:nvSpPr>
              <p:cNvPr id="701" name="Google Shape;701;p29"/>
              <p:cNvSpPr/>
              <p:nvPr/>
            </p:nvSpPr>
            <p:spPr>
              <a:xfrm>
                <a:off x="4291082" y="4464713"/>
                <a:ext cx="498337" cy="183472"/>
              </a:xfrm>
              <a:prstGeom prst="ellipse">
                <a:avLst/>
              </a:prstGeom>
              <a:solidFill>
                <a:srgbClr val="FFFFFF"/>
              </a:solidFill>
              <a:ln w="9525" cap="flat" cmpd="sng">
                <a:solidFill>
                  <a:schemeClr val="accent1"/>
                </a:solidFill>
                <a:prstDash val="solid"/>
                <a:round/>
                <a:headEnd type="none" w="sm" len="sm"/>
                <a:tailEnd type="none" w="sm" len="sm"/>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sp>
            <p:nvSpPr>
              <p:cNvPr id="702" name="Google Shape;702;p29"/>
              <p:cNvSpPr/>
              <p:nvPr/>
            </p:nvSpPr>
            <p:spPr>
              <a:xfrm>
                <a:off x="4291084" y="4371775"/>
                <a:ext cx="498338" cy="183472"/>
              </a:xfrm>
              <a:prstGeom prst="ellipse">
                <a:avLst/>
              </a:prstGeom>
              <a:solidFill>
                <a:srgbClr val="FFFFFF"/>
              </a:solidFill>
              <a:ln w="9525" cap="flat" cmpd="sng">
                <a:solidFill>
                  <a:schemeClr val="accent1"/>
                </a:solidFill>
                <a:prstDash val="solid"/>
                <a:round/>
                <a:headEnd type="none" w="sm" len="sm"/>
                <a:tailEnd type="none" w="sm" len="sm"/>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grpSp>
        <p:grpSp>
          <p:nvGrpSpPr>
            <p:cNvPr id="703" name="Google Shape;703;p29"/>
            <p:cNvGrpSpPr/>
            <p:nvPr/>
          </p:nvGrpSpPr>
          <p:grpSpPr>
            <a:xfrm>
              <a:off x="3108598" y="3762557"/>
              <a:ext cx="307585" cy="244947"/>
              <a:chOff x="8743950" y="1636713"/>
              <a:chExt cx="1763712" cy="1743074"/>
            </a:xfrm>
          </p:grpSpPr>
          <p:sp>
            <p:nvSpPr>
              <p:cNvPr id="704" name="Google Shape;704;p29"/>
              <p:cNvSpPr/>
              <p:nvPr/>
            </p:nvSpPr>
            <p:spPr>
              <a:xfrm>
                <a:off x="8743950" y="1636713"/>
                <a:ext cx="1763712" cy="1743074"/>
              </a:xfrm>
              <a:custGeom>
                <a:avLst/>
                <a:gdLst/>
                <a:ahLst/>
                <a:cxnLst/>
                <a:rect l="l" t="t" r="r" b="b"/>
                <a:pathLst>
                  <a:path w="414" h="409" extrusionOk="0">
                    <a:moveTo>
                      <a:pt x="365" y="234"/>
                    </a:moveTo>
                    <a:cubicBezTo>
                      <a:pt x="366" y="231"/>
                      <a:pt x="366" y="228"/>
                      <a:pt x="367" y="225"/>
                    </a:cubicBezTo>
                    <a:cubicBezTo>
                      <a:pt x="414" y="192"/>
                      <a:pt x="414" y="192"/>
                      <a:pt x="414" y="192"/>
                    </a:cubicBezTo>
                    <a:cubicBezTo>
                      <a:pt x="413" y="165"/>
                      <a:pt x="407" y="139"/>
                      <a:pt x="396" y="115"/>
                    </a:cubicBezTo>
                    <a:cubicBezTo>
                      <a:pt x="338" y="107"/>
                      <a:pt x="338" y="107"/>
                      <a:pt x="338" y="107"/>
                    </a:cubicBezTo>
                    <a:cubicBezTo>
                      <a:pt x="334" y="102"/>
                      <a:pt x="330" y="97"/>
                      <a:pt x="326" y="93"/>
                    </a:cubicBezTo>
                    <a:cubicBezTo>
                      <a:pt x="330" y="33"/>
                      <a:pt x="330" y="33"/>
                      <a:pt x="330" y="33"/>
                    </a:cubicBezTo>
                    <a:cubicBezTo>
                      <a:pt x="309" y="18"/>
                      <a:pt x="285" y="7"/>
                      <a:pt x="259" y="0"/>
                    </a:cubicBezTo>
                    <a:cubicBezTo>
                      <a:pt x="215" y="42"/>
                      <a:pt x="215" y="42"/>
                      <a:pt x="215" y="42"/>
                    </a:cubicBezTo>
                    <a:cubicBezTo>
                      <a:pt x="209" y="41"/>
                      <a:pt x="203" y="41"/>
                      <a:pt x="197" y="42"/>
                    </a:cubicBezTo>
                    <a:cubicBezTo>
                      <a:pt x="151" y="1"/>
                      <a:pt x="151" y="1"/>
                      <a:pt x="151" y="1"/>
                    </a:cubicBezTo>
                    <a:cubicBezTo>
                      <a:pt x="126" y="8"/>
                      <a:pt x="103" y="20"/>
                      <a:pt x="82" y="36"/>
                    </a:cubicBezTo>
                    <a:cubicBezTo>
                      <a:pt x="87" y="96"/>
                      <a:pt x="87" y="96"/>
                      <a:pt x="87" y="96"/>
                    </a:cubicBezTo>
                    <a:cubicBezTo>
                      <a:pt x="84" y="101"/>
                      <a:pt x="80" y="105"/>
                      <a:pt x="76" y="110"/>
                    </a:cubicBezTo>
                    <a:cubicBezTo>
                      <a:pt x="17" y="120"/>
                      <a:pt x="17" y="120"/>
                      <a:pt x="17" y="120"/>
                    </a:cubicBezTo>
                    <a:cubicBezTo>
                      <a:pt x="12" y="132"/>
                      <a:pt x="8" y="144"/>
                      <a:pt x="5" y="157"/>
                    </a:cubicBezTo>
                    <a:cubicBezTo>
                      <a:pt x="2" y="170"/>
                      <a:pt x="1" y="183"/>
                      <a:pt x="0" y="196"/>
                    </a:cubicBezTo>
                    <a:cubicBezTo>
                      <a:pt x="51" y="229"/>
                      <a:pt x="51" y="229"/>
                      <a:pt x="51" y="229"/>
                    </a:cubicBezTo>
                    <a:cubicBezTo>
                      <a:pt x="52" y="235"/>
                      <a:pt x="54" y="241"/>
                      <a:pt x="55" y="246"/>
                    </a:cubicBezTo>
                    <a:cubicBezTo>
                      <a:pt x="26" y="299"/>
                      <a:pt x="26" y="299"/>
                      <a:pt x="26" y="299"/>
                    </a:cubicBezTo>
                    <a:cubicBezTo>
                      <a:pt x="38" y="322"/>
                      <a:pt x="55" y="342"/>
                      <a:pt x="75" y="359"/>
                    </a:cubicBezTo>
                    <a:cubicBezTo>
                      <a:pt x="133" y="341"/>
                      <a:pt x="133" y="341"/>
                      <a:pt x="133" y="341"/>
                    </a:cubicBezTo>
                    <a:cubicBezTo>
                      <a:pt x="138" y="343"/>
                      <a:pt x="144" y="346"/>
                      <a:pt x="149" y="348"/>
                    </a:cubicBezTo>
                    <a:cubicBezTo>
                      <a:pt x="173" y="404"/>
                      <a:pt x="173" y="404"/>
                      <a:pt x="173" y="404"/>
                    </a:cubicBezTo>
                    <a:cubicBezTo>
                      <a:pt x="199" y="409"/>
                      <a:pt x="226" y="408"/>
                      <a:pt x="251" y="403"/>
                    </a:cubicBezTo>
                    <a:cubicBezTo>
                      <a:pt x="272" y="347"/>
                      <a:pt x="272" y="347"/>
                      <a:pt x="272" y="347"/>
                    </a:cubicBezTo>
                    <a:cubicBezTo>
                      <a:pt x="277" y="344"/>
                      <a:pt x="283" y="342"/>
                      <a:pt x="288" y="339"/>
                    </a:cubicBezTo>
                    <a:cubicBezTo>
                      <a:pt x="345" y="355"/>
                      <a:pt x="345" y="355"/>
                      <a:pt x="345" y="355"/>
                    </a:cubicBezTo>
                    <a:cubicBezTo>
                      <a:pt x="364" y="338"/>
                      <a:pt x="381" y="317"/>
                      <a:pt x="393" y="293"/>
                    </a:cubicBezTo>
                    <a:cubicBezTo>
                      <a:pt x="363" y="243"/>
                      <a:pt x="363" y="243"/>
                      <a:pt x="363" y="243"/>
                    </a:cubicBezTo>
                    <a:cubicBezTo>
                      <a:pt x="364" y="240"/>
                      <a:pt x="364" y="237"/>
                      <a:pt x="365" y="234"/>
                    </a:cubicBezTo>
                    <a:close/>
                    <a:moveTo>
                      <a:pt x="207" y="305"/>
                    </a:moveTo>
                    <a:cubicBezTo>
                      <a:pt x="149" y="305"/>
                      <a:pt x="102" y="258"/>
                      <a:pt x="102" y="200"/>
                    </a:cubicBezTo>
                    <a:cubicBezTo>
                      <a:pt x="102" y="141"/>
                      <a:pt x="149" y="94"/>
                      <a:pt x="207" y="94"/>
                    </a:cubicBezTo>
                    <a:cubicBezTo>
                      <a:pt x="266" y="94"/>
                      <a:pt x="313" y="141"/>
                      <a:pt x="313" y="200"/>
                    </a:cubicBezTo>
                    <a:cubicBezTo>
                      <a:pt x="313" y="258"/>
                      <a:pt x="266" y="305"/>
                      <a:pt x="207" y="305"/>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None/>
                </a:pPr>
                <a:endParaRPr sz="1500" b="0" i="0" u="none" strike="noStrike" cap="none">
                  <a:solidFill>
                    <a:schemeClr val="dk1"/>
                  </a:solidFill>
                  <a:latin typeface="Arial"/>
                  <a:ea typeface="Arial"/>
                  <a:cs typeface="Arial"/>
                  <a:sym typeface="Arial"/>
                </a:endParaRPr>
              </a:p>
            </p:txBody>
          </p:sp>
          <p:sp>
            <p:nvSpPr>
              <p:cNvPr id="705" name="Google Shape;705;p29"/>
              <p:cNvSpPr/>
              <p:nvPr/>
            </p:nvSpPr>
            <p:spPr>
              <a:xfrm>
                <a:off x="9326563" y="2565400"/>
                <a:ext cx="601662" cy="503237"/>
              </a:xfrm>
              <a:custGeom>
                <a:avLst/>
                <a:gdLst/>
                <a:ahLst/>
                <a:cxnLst/>
                <a:rect l="l" t="t" r="r" b="b"/>
                <a:pathLst>
                  <a:path w="141" h="118" extrusionOk="0">
                    <a:moveTo>
                      <a:pt x="129" y="20"/>
                    </a:moveTo>
                    <a:cubicBezTo>
                      <a:pt x="116" y="4"/>
                      <a:pt x="103" y="9"/>
                      <a:pt x="91" y="0"/>
                    </a:cubicBezTo>
                    <a:cubicBezTo>
                      <a:pt x="87" y="4"/>
                      <a:pt x="84" y="9"/>
                      <a:pt x="78" y="11"/>
                    </a:cubicBezTo>
                    <a:cubicBezTo>
                      <a:pt x="74" y="13"/>
                      <a:pt x="67" y="13"/>
                      <a:pt x="63" y="11"/>
                    </a:cubicBezTo>
                    <a:cubicBezTo>
                      <a:pt x="58" y="9"/>
                      <a:pt x="54" y="4"/>
                      <a:pt x="51" y="0"/>
                    </a:cubicBezTo>
                    <a:cubicBezTo>
                      <a:pt x="38" y="10"/>
                      <a:pt x="25" y="3"/>
                      <a:pt x="12" y="20"/>
                    </a:cubicBezTo>
                    <a:cubicBezTo>
                      <a:pt x="1" y="34"/>
                      <a:pt x="0" y="52"/>
                      <a:pt x="0" y="75"/>
                    </a:cubicBezTo>
                    <a:cubicBezTo>
                      <a:pt x="36" y="118"/>
                      <a:pt x="105" y="118"/>
                      <a:pt x="141" y="75"/>
                    </a:cubicBezTo>
                    <a:cubicBezTo>
                      <a:pt x="141" y="52"/>
                      <a:pt x="140" y="34"/>
                      <a:pt x="129" y="2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None/>
                </a:pPr>
                <a:endParaRPr sz="1500" b="0" i="0" u="none" strike="noStrike" cap="none">
                  <a:solidFill>
                    <a:schemeClr val="dk1"/>
                  </a:solidFill>
                  <a:latin typeface="Arial"/>
                  <a:ea typeface="Arial"/>
                  <a:cs typeface="Arial"/>
                  <a:sym typeface="Arial"/>
                </a:endParaRPr>
              </a:p>
            </p:txBody>
          </p:sp>
          <p:sp>
            <p:nvSpPr>
              <p:cNvPr id="706" name="Google Shape;706;p29"/>
              <p:cNvSpPr/>
              <p:nvPr/>
            </p:nvSpPr>
            <p:spPr>
              <a:xfrm>
                <a:off x="9488488" y="2246313"/>
                <a:ext cx="268287" cy="352425"/>
              </a:xfrm>
              <a:custGeom>
                <a:avLst/>
                <a:gdLst/>
                <a:ahLst/>
                <a:cxnLst/>
                <a:rect l="l" t="t" r="r" b="b"/>
                <a:pathLst>
                  <a:path w="63" h="83" extrusionOk="0">
                    <a:moveTo>
                      <a:pt x="2" y="41"/>
                    </a:moveTo>
                    <a:cubicBezTo>
                      <a:pt x="2" y="44"/>
                      <a:pt x="2" y="49"/>
                      <a:pt x="3" y="55"/>
                    </a:cubicBezTo>
                    <a:cubicBezTo>
                      <a:pt x="4" y="55"/>
                      <a:pt x="5" y="56"/>
                      <a:pt x="6" y="56"/>
                    </a:cubicBezTo>
                    <a:cubicBezTo>
                      <a:pt x="8" y="61"/>
                      <a:pt x="11" y="67"/>
                      <a:pt x="14" y="72"/>
                    </a:cubicBezTo>
                    <a:cubicBezTo>
                      <a:pt x="18" y="77"/>
                      <a:pt x="21" y="80"/>
                      <a:pt x="26" y="82"/>
                    </a:cubicBezTo>
                    <a:cubicBezTo>
                      <a:pt x="28" y="83"/>
                      <a:pt x="35" y="83"/>
                      <a:pt x="38" y="82"/>
                    </a:cubicBezTo>
                    <a:cubicBezTo>
                      <a:pt x="43" y="80"/>
                      <a:pt x="46" y="77"/>
                      <a:pt x="50" y="72"/>
                    </a:cubicBezTo>
                    <a:cubicBezTo>
                      <a:pt x="53" y="67"/>
                      <a:pt x="56" y="61"/>
                      <a:pt x="58" y="56"/>
                    </a:cubicBezTo>
                    <a:cubicBezTo>
                      <a:pt x="59" y="56"/>
                      <a:pt x="60" y="55"/>
                      <a:pt x="61" y="55"/>
                    </a:cubicBezTo>
                    <a:cubicBezTo>
                      <a:pt x="62" y="49"/>
                      <a:pt x="62" y="44"/>
                      <a:pt x="62" y="41"/>
                    </a:cubicBezTo>
                    <a:cubicBezTo>
                      <a:pt x="62" y="40"/>
                      <a:pt x="61" y="39"/>
                      <a:pt x="60" y="39"/>
                    </a:cubicBezTo>
                    <a:cubicBezTo>
                      <a:pt x="60" y="37"/>
                      <a:pt x="60" y="35"/>
                      <a:pt x="60" y="33"/>
                    </a:cubicBezTo>
                    <a:cubicBezTo>
                      <a:pt x="61" y="37"/>
                      <a:pt x="62" y="36"/>
                      <a:pt x="62" y="36"/>
                    </a:cubicBezTo>
                    <a:cubicBezTo>
                      <a:pt x="62" y="36"/>
                      <a:pt x="62" y="36"/>
                      <a:pt x="63" y="33"/>
                    </a:cubicBezTo>
                    <a:cubicBezTo>
                      <a:pt x="63" y="30"/>
                      <a:pt x="63" y="31"/>
                      <a:pt x="63" y="30"/>
                    </a:cubicBezTo>
                    <a:cubicBezTo>
                      <a:pt x="63" y="27"/>
                      <a:pt x="63" y="29"/>
                      <a:pt x="63" y="25"/>
                    </a:cubicBezTo>
                    <a:cubicBezTo>
                      <a:pt x="63" y="22"/>
                      <a:pt x="63" y="17"/>
                      <a:pt x="62" y="14"/>
                    </a:cubicBezTo>
                    <a:cubicBezTo>
                      <a:pt x="60" y="11"/>
                      <a:pt x="58" y="12"/>
                      <a:pt x="57" y="10"/>
                    </a:cubicBezTo>
                    <a:cubicBezTo>
                      <a:pt x="56" y="7"/>
                      <a:pt x="55" y="9"/>
                      <a:pt x="53" y="7"/>
                    </a:cubicBezTo>
                    <a:cubicBezTo>
                      <a:pt x="51" y="4"/>
                      <a:pt x="51" y="6"/>
                      <a:pt x="50" y="5"/>
                    </a:cubicBezTo>
                    <a:cubicBezTo>
                      <a:pt x="49" y="3"/>
                      <a:pt x="46" y="5"/>
                      <a:pt x="45" y="2"/>
                    </a:cubicBezTo>
                    <a:cubicBezTo>
                      <a:pt x="44" y="1"/>
                      <a:pt x="29" y="0"/>
                      <a:pt x="27" y="1"/>
                    </a:cubicBezTo>
                    <a:cubicBezTo>
                      <a:pt x="25" y="1"/>
                      <a:pt x="11" y="2"/>
                      <a:pt x="10" y="4"/>
                    </a:cubicBezTo>
                    <a:cubicBezTo>
                      <a:pt x="9" y="6"/>
                      <a:pt x="10" y="5"/>
                      <a:pt x="9" y="7"/>
                    </a:cubicBezTo>
                    <a:cubicBezTo>
                      <a:pt x="9" y="9"/>
                      <a:pt x="6" y="11"/>
                      <a:pt x="3" y="12"/>
                    </a:cubicBezTo>
                    <a:cubicBezTo>
                      <a:pt x="0" y="13"/>
                      <a:pt x="3" y="17"/>
                      <a:pt x="3" y="21"/>
                    </a:cubicBezTo>
                    <a:cubicBezTo>
                      <a:pt x="3" y="26"/>
                      <a:pt x="3" y="33"/>
                      <a:pt x="3" y="33"/>
                    </a:cubicBezTo>
                    <a:cubicBezTo>
                      <a:pt x="3" y="36"/>
                      <a:pt x="3" y="36"/>
                      <a:pt x="3" y="36"/>
                    </a:cubicBezTo>
                    <a:cubicBezTo>
                      <a:pt x="3" y="37"/>
                      <a:pt x="3" y="37"/>
                      <a:pt x="3" y="37"/>
                    </a:cubicBezTo>
                    <a:cubicBezTo>
                      <a:pt x="3" y="37"/>
                      <a:pt x="3" y="37"/>
                      <a:pt x="4" y="37"/>
                    </a:cubicBezTo>
                    <a:cubicBezTo>
                      <a:pt x="4" y="37"/>
                      <a:pt x="4" y="38"/>
                      <a:pt x="4" y="39"/>
                    </a:cubicBezTo>
                    <a:cubicBezTo>
                      <a:pt x="3" y="39"/>
                      <a:pt x="2" y="40"/>
                      <a:pt x="2" y="4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51425" tIns="25700" rIns="51425" bIns="25700" anchor="t" anchorCtr="0">
                <a:noAutofit/>
              </a:bodyPr>
              <a:lstStyle/>
              <a:p>
                <a:pPr marL="0" marR="0" lvl="0" indent="0" algn="l" rtl="0">
                  <a:lnSpc>
                    <a:spcPct val="100000"/>
                  </a:lnSpc>
                  <a:spcBef>
                    <a:spcPts val="0"/>
                  </a:spcBef>
                  <a:spcAft>
                    <a:spcPts val="0"/>
                  </a:spcAft>
                  <a:buNone/>
                </a:pPr>
                <a:endParaRPr sz="1500" b="0" i="0" u="none" strike="noStrike" cap="none">
                  <a:solidFill>
                    <a:schemeClr val="dk1"/>
                  </a:solidFill>
                  <a:latin typeface="Arial"/>
                  <a:ea typeface="Arial"/>
                  <a:cs typeface="Arial"/>
                  <a:sym typeface="Arial"/>
                </a:endParaRPr>
              </a:p>
            </p:txBody>
          </p:sp>
        </p:grpSp>
      </p:grpSp>
      <p:pic>
        <p:nvPicPr>
          <p:cNvPr id="707" name="Google Shape;707;p29" descr="Image result for engranaje"/>
          <p:cNvPicPr preferRelativeResize="0"/>
          <p:nvPr/>
        </p:nvPicPr>
        <p:blipFill rotWithShape="1">
          <a:blip r:embed="rId7">
            <a:alphaModFix/>
          </a:blip>
          <a:srcRect/>
          <a:stretch/>
        </p:blipFill>
        <p:spPr>
          <a:xfrm flipH="1">
            <a:off x="3233794" y="2113936"/>
            <a:ext cx="437997" cy="481463"/>
          </a:xfrm>
          <a:prstGeom prst="rect">
            <a:avLst/>
          </a:prstGeom>
          <a:noFill/>
          <a:ln>
            <a:noFill/>
          </a:ln>
        </p:spPr>
      </p:pic>
      <p:sp>
        <p:nvSpPr>
          <p:cNvPr id="708" name="Google Shape;708;p29"/>
          <p:cNvSpPr/>
          <p:nvPr/>
        </p:nvSpPr>
        <p:spPr>
          <a:xfrm>
            <a:off x="2730365" y="2527442"/>
            <a:ext cx="1644248" cy="297577"/>
          </a:xfrm>
          <a:prstGeom prst="rightArrow">
            <a:avLst>
              <a:gd name="adj1" fmla="val 50000"/>
              <a:gd name="adj2" fmla="val 50000"/>
            </a:avLst>
          </a:prstGeom>
          <a:solidFill>
            <a:schemeClr val="accent1"/>
          </a:solidFill>
          <a:ln w="25400" cap="flat" cmpd="sng">
            <a:solidFill>
              <a:srgbClr val="343C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0" i="0" u="none" strike="noStrike" cap="none">
                <a:solidFill>
                  <a:schemeClr val="lt1"/>
                </a:solidFill>
                <a:latin typeface="Arial"/>
                <a:ea typeface="Arial"/>
                <a:cs typeface="Arial"/>
                <a:sym typeface="Arial"/>
              </a:rPr>
              <a:t>Transformaciones</a:t>
            </a:r>
            <a:endParaRPr/>
          </a:p>
        </p:txBody>
      </p:sp>
      <p:pic>
        <p:nvPicPr>
          <p:cNvPr id="709" name="Google Shape;709;p29" descr="Image result for engranaje"/>
          <p:cNvPicPr preferRelativeResize="0"/>
          <p:nvPr/>
        </p:nvPicPr>
        <p:blipFill rotWithShape="1">
          <a:blip r:embed="rId7">
            <a:alphaModFix/>
          </a:blip>
          <a:srcRect/>
          <a:stretch/>
        </p:blipFill>
        <p:spPr>
          <a:xfrm flipH="1">
            <a:off x="5238399" y="2132126"/>
            <a:ext cx="437997" cy="481463"/>
          </a:xfrm>
          <a:prstGeom prst="rect">
            <a:avLst/>
          </a:prstGeom>
          <a:noFill/>
          <a:ln>
            <a:noFill/>
          </a:ln>
        </p:spPr>
      </p:pic>
      <p:sp>
        <p:nvSpPr>
          <p:cNvPr id="710" name="Google Shape;710;p29"/>
          <p:cNvSpPr/>
          <p:nvPr/>
        </p:nvSpPr>
        <p:spPr>
          <a:xfrm>
            <a:off x="4734970" y="2545632"/>
            <a:ext cx="1644248" cy="297577"/>
          </a:xfrm>
          <a:prstGeom prst="rightArrow">
            <a:avLst>
              <a:gd name="adj1" fmla="val 50000"/>
              <a:gd name="adj2" fmla="val 50000"/>
            </a:avLst>
          </a:prstGeom>
          <a:solidFill>
            <a:schemeClr val="accent1"/>
          </a:solidFill>
          <a:ln w="25400" cap="flat" cmpd="sng">
            <a:solidFill>
              <a:srgbClr val="343C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0" i="0" u="none" strike="noStrike" cap="none">
                <a:solidFill>
                  <a:schemeClr val="lt1"/>
                </a:solidFill>
                <a:latin typeface="Arial"/>
                <a:ea typeface="Arial"/>
                <a:cs typeface="Arial"/>
                <a:sym typeface="Arial"/>
              </a:rPr>
              <a:t>Transformaciones</a:t>
            </a:r>
            <a:endParaRPr/>
          </a:p>
        </p:txBody>
      </p:sp>
      <p:pic>
        <p:nvPicPr>
          <p:cNvPr id="711" name="Google Shape;711;p29" descr="Image result for database"/>
          <p:cNvPicPr preferRelativeResize="0"/>
          <p:nvPr/>
        </p:nvPicPr>
        <p:blipFill rotWithShape="1">
          <a:blip r:embed="rId8">
            <a:alphaModFix/>
          </a:blip>
          <a:srcRect/>
          <a:stretch/>
        </p:blipFill>
        <p:spPr>
          <a:xfrm>
            <a:off x="637743" y="2162619"/>
            <a:ext cx="529816" cy="528290"/>
          </a:xfrm>
          <a:prstGeom prst="rect">
            <a:avLst/>
          </a:prstGeom>
          <a:noFill/>
          <a:ln>
            <a:noFill/>
          </a:ln>
        </p:spPr>
      </p:pic>
      <p:sp>
        <p:nvSpPr>
          <p:cNvPr id="712" name="Google Shape;712;p29"/>
          <p:cNvSpPr txBox="1"/>
          <p:nvPr/>
        </p:nvSpPr>
        <p:spPr>
          <a:xfrm>
            <a:off x="633458" y="1570808"/>
            <a:ext cx="461986"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dk1"/>
                </a:solidFill>
                <a:latin typeface="Arial"/>
                <a:ea typeface="Arial"/>
                <a:cs typeface="Arial"/>
                <a:sym typeface="Arial"/>
              </a:rPr>
              <a:t>ERP</a:t>
            </a:r>
            <a:endParaRPr/>
          </a:p>
        </p:txBody>
      </p:sp>
      <p:sp>
        <p:nvSpPr>
          <p:cNvPr id="713" name="Google Shape;713;p29"/>
          <p:cNvSpPr txBox="1"/>
          <p:nvPr/>
        </p:nvSpPr>
        <p:spPr>
          <a:xfrm>
            <a:off x="526970" y="1846212"/>
            <a:ext cx="620683"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dk1"/>
                </a:solidFill>
                <a:latin typeface="Arial"/>
                <a:ea typeface="Arial"/>
                <a:cs typeface="Arial"/>
                <a:sym typeface="Arial"/>
              </a:rPr>
              <a:t>Legacy</a:t>
            </a:r>
            <a:endParaRPr sz="1050" b="0" i="0" u="none" strike="noStrike" cap="none">
              <a:solidFill>
                <a:schemeClr val="dk1"/>
              </a:solidFill>
              <a:latin typeface="Arial"/>
              <a:ea typeface="Arial"/>
              <a:cs typeface="Arial"/>
              <a:sym typeface="Arial"/>
            </a:endParaRPr>
          </a:p>
        </p:txBody>
      </p:sp>
      <p:sp>
        <p:nvSpPr>
          <p:cNvPr id="714" name="Google Shape;714;p29"/>
          <p:cNvSpPr txBox="1"/>
          <p:nvPr/>
        </p:nvSpPr>
        <p:spPr>
          <a:xfrm>
            <a:off x="852389" y="3071608"/>
            <a:ext cx="470000"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Files</a:t>
            </a:r>
            <a:endParaRPr/>
          </a:p>
        </p:txBody>
      </p:sp>
      <p:sp>
        <p:nvSpPr>
          <p:cNvPr id="715" name="Google Shape;715;p29"/>
          <p:cNvSpPr txBox="1"/>
          <p:nvPr/>
        </p:nvSpPr>
        <p:spPr>
          <a:xfrm>
            <a:off x="533359" y="3950750"/>
            <a:ext cx="686406"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Streams</a:t>
            </a:r>
            <a:endParaRPr sz="1050" b="0" i="0" u="none" strike="noStrike" cap="none">
              <a:solidFill>
                <a:srgbClr val="000000"/>
              </a:solidFill>
              <a:latin typeface="Arial"/>
              <a:ea typeface="Arial"/>
              <a:cs typeface="Arial"/>
              <a:sym typeface="Arial"/>
            </a:endParaRPr>
          </a:p>
        </p:txBody>
      </p:sp>
      <p:sp>
        <p:nvSpPr>
          <p:cNvPr id="716" name="Google Shape;716;p29"/>
          <p:cNvSpPr/>
          <p:nvPr/>
        </p:nvSpPr>
        <p:spPr>
          <a:xfrm>
            <a:off x="397380" y="3571471"/>
            <a:ext cx="602479" cy="333251"/>
          </a:xfrm>
          <a:prstGeom prst="cloud">
            <a:avLst/>
          </a:prstGeom>
          <a:solidFill>
            <a:schemeClr val="accent1"/>
          </a:solidFill>
          <a:ln w="25400" cap="flat" cmpd="sng">
            <a:solidFill>
              <a:srgbClr val="343C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717" name="Google Shape;717;p29"/>
          <p:cNvSpPr/>
          <p:nvPr/>
        </p:nvSpPr>
        <p:spPr>
          <a:xfrm rot="10800000">
            <a:off x="533360" y="2948285"/>
            <a:ext cx="269193" cy="390657"/>
          </a:xfrm>
          <a:prstGeom prst="foldedCorner">
            <a:avLst>
              <a:gd name="adj" fmla="val 37683"/>
            </a:avLst>
          </a:prstGeom>
          <a:solidFill>
            <a:schemeClr val="accent1"/>
          </a:solidFill>
          <a:ln w="25400" cap="flat" cmpd="sng">
            <a:solidFill>
              <a:srgbClr val="343C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718" name="Google Shape;718;p29"/>
          <p:cNvSpPr/>
          <p:nvPr/>
        </p:nvSpPr>
        <p:spPr>
          <a:xfrm>
            <a:off x="1342715" y="2493676"/>
            <a:ext cx="1026692" cy="385616"/>
          </a:xfrm>
          <a:prstGeom prst="rightArrow">
            <a:avLst>
              <a:gd name="adj1" fmla="val 50000"/>
              <a:gd name="adj2" fmla="val 50000"/>
            </a:avLst>
          </a:prstGeom>
          <a:solidFill>
            <a:schemeClr val="accent1"/>
          </a:solidFill>
          <a:ln w="25400" cap="flat" cmpd="sng">
            <a:solidFill>
              <a:srgbClr val="343C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0" i="0" u="none" strike="noStrike" cap="none">
                <a:solidFill>
                  <a:schemeClr val="lt1"/>
                </a:solidFill>
                <a:latin typeface="Arial"/>
                <a:ea typeface="Arial"/>
                <a:cs typeface="Arial"/>
                <a:sym typeface="Arial"/>
              </a:rPr>
              <a:t>Carga</a:t>
            </a:r>
            <a:endParaRPr/>
          </a:p>
        </p:txBody>
      </p:sp>
      <p:pic>
        <p:nvPicPr>
          <p:cNvPr id="719" name="Google Shape;719;p29" descr="Image result for database"/>
          <p:cNvPicPr preferRelativeResize="0"/>
          <p:nvPr/>
        </p:nvPicPr>
        <p:blipFill rotWithShape="1">
          <a:blip r:embed="rId8">
            <a:alphaModFix/>
          </a:blip>
          <a:srcRect/>
          <a:stretch/>
        </p:blipFill>
        <p:spPr>
          <a:xfrm>
            <a:off x="2297234" y="2827945"/>
            <a:ext cx="529816" cy="528290"/>
          </a:xfrm>
          <a:prstGeom prst="rect">
            <a:avLst/>
          </a:prstGeom>
          <a:noFill/>
          <a:ln>
            <a:noFill/>
          </a:ln>
        </p:spPr>
      </p:pic>
      <p:sp>
        <p:nvSpPr>
          <p:cNvPr id="720" name="Google Shape;720;p29"/>
          <p:cNvSpPr txBox="1"/>
          <p:nvPr/>
        </p:nvSpPr>
        <p:spPr>
          <a:xfrm>
            <a:off x="2207958" y="3411455"/>
            <a:ext cx="606256"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Copias</a:t>
            </a:r>
            <a:endParaRPr/>
          </a:p>
        </p:txBody>
      </p:sp>
      <p:sp>
        <p:nvSpPr>
          <p:cNvPr id="721" name="Google Shape;721;p29"/>
          <p:cNvSpPr txBox="1"/>
          <p:nvPr/>
        </p:nvSpPr>
        <p:spPr>
          <a:xfrm>
            <a:off x="3952390" y="1647764"/>
            <a:ext cx="875561"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dk1"/>
                </a:solidFill>
                <a:latin typeface="Arial"/>
                <a:ea typeface="Arial"/>
                <a:cs typeface="Arial"/>
                <a:sym typeface="Arial"/>
              </a:rPr>
              <a:t>Data Model</a:t>
            </a:r>
            <a:endParaRPr sz="1050" b="0" i="0" u="none" strike="noStrike" cap="non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0"/>
          <p:cNvSpPr txBox="1">
            <a:spLocks noGrp="1"/>
          </p:cNvSpPr>
          <p:nvPr>
            <p:ph type="title"/>
          </p:nvPr>
        </p:nvSpPr>
        <p:spPr>
          <a:xfrm>
            <a:off x="514351" y="457201"/>
            <a:ext cx="7598569" cy="10922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3600"/>
              <a:buNone/>
            </a:pPr>
            <a:r>
              <a:rPr lang="en-US"/>
              <a:t>DataWarehouse </a:t>
            </a:r>
            <a:endParaRPr/>
          </a:p>
        </p:txBody>
      </p:sp>
      <p:grpSp>
        <p:nvGrpSpPr>
          <p:cNvPr id="727" name="Google Shape;727;p30"/>
          <p:cNvGrpSpPr/>
          <p:nvPr/>
        </p:nvGrpSpPr>
        <p:grpSpPr>
          <a:xfrm>
            <a:off x="515551" y="2234734"/>
            <a:ext cx="7596166" cy="1678731"/>
            <a:chOff x="1201" y="429933"/>
            <a:chExt cx="7596166" cy="1678731"/>
          </a:xfrm>
        </p:grpSpPr>
        <p:sp>
          <p:nvSpPr>
            <p:cNvPr id="728" name="Google Shape;728;p30"/>
            <p:cNvSpPr/>
            <p:nvPr/>
          </p:nvSpPr>
          <p:spPr>
            <a:xfrm>
              <a:off x="462846" y="429933"/>
              <a:ext cx="755419" cy="755419"/>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1201" y="1437180"/>
              <a:ext cx="1678710" cy="6714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txBox="1"/>
            <p:nvPr/>
          </p:nvSpPr>
          <p:spPr>
            <a:xfrm>
              <a:off x="1201" y="1437180"/>
              <a:ext cx="1678710" cy="671484"/>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ETL/ELT (BATCH)</a:t>
              </a:r>
              <a:endParaRPr/>
            </a:p>
          </p:txBody>
        </p:sp>
        <p:sp>
          <p:nvSpPr>
            <p:cNvPr id="731" name="Google Shape;731;p30"/>
            <p:cNvSpPr/>
            <p:nvPr/>
          </p:nvSpPr>
          <p:spPr>
            <a:xfrm>
              <a:off x="2435331" y="429933"/>
              <a:ext cx="755419" cy="755419"/>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1973686" y="1437180"/>
              <a:ext cx="1678710" cy="6714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txBox="1"/>
            <p:nvPr/>
          </p:nvSpPr>
          <p:spPr>
            <a:xfrm>
              <a:off x="1973686" y="1437180"/>
              <a:ext cx="1678710" cy="671484"/>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MODELO INTEGRADO</a:t>
              </a:r>
              <a:endParaRPr sz="2000" b="0" i="0" u="none" strike="noStrike" cap="none">
                <a:solidFill>
                  <a:srgbClr val="000000"/>
                </a:solidFill>
                <a:latin typeface="Arial"/>
                <a:ea typeface="Arial"/>
                <a:cs typeface="Arial"/>
                <a:sym typeface="Arial"/>
              </a:endParaRPr>
            </a:p>
          </p:txBody>
        </p:sp>
        <p:sp>
          <p:nvSpPr>
            <p:cNvPr id="734" name="Google Shape;734;p30"/>
            <p:cNvSpPr/>
            <p:nvPr/>
          </p:nvSpPr>
          <p:spPr>
            <a:xfrm>
              <a:off x="4407817" y="429933"/>
              <a:ext cx="755419" cy="755419"/>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3946171" y="1437180"/>
              <a:ext cx="1678710" cy="6714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txBox="1"/>
            <p:nvPr/>
          </p:nvSpPr>
          <p:spPr>
            <a:xfrm>
              <a:off x="3946171" y="1437180"/>
              <a:ext cx="1678710" cy="671484"/>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VISTAS SEMÁNTICAS</a:t>
              </a:r>
              <a:endParaRPr sz="2000" b="0" i="0" u="none" strike="noStrike" cap="none">
                <a:solidFill>
                  <a:srgbClr val="000000"/>
                </a:solidFill>
                <a:latin typeface="Arial"/>
                <a:ea typeface="Arial"/>
                <a:cs typeface="Arial"/>
                <a:sym typeface="Arial"/>
              </a:endParaRPr>
            </a:p>
          </p:txBody>
        </p:sp>
        <p:sp>
          <p:nvSpPr>
            <p:cNvPr id="737" name="Google Shape;737;p30"/>
            <p:cNvSpPr/>
            <p:nvPr/>
          </p:nvSpPr>
          <p:spPr>
            <a:xfrm>
              <a:off x="6380302" y="429933"/>
              <a:ext cx="755419" cy="755419"/>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5918657" y="1437180"/>
              <a:ext cx="1678710" cy="6714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txBox="1"/>
            <p:nvPr/>
          </p:nvSpPr>
          <p:spPr>
            <a:xfrm>
              <a:off x="5918657" y="1437180"/>
              <a:ext cx="1678710" cy="671484"/>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MARTS / SANDBOX</a:t>
              </a:r>
              <a:endParaRPr sz="2000" b="0" i="0" u="none" strike="noStrike" cap="non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482BCB-7EBC-4812-AFAA-2113282A5A14}"/>
              </a:ext>
            </a:extLst>
          </p:cNvPr>
          <p:cNvSpPr>
            <a:spLocks noGrp="1"/>
          </p:cNvSpPr>
          <p:nvPr>
            <p:ph type="title"/>
          </p:nvPr>
        </p:nvSpPr>
        <p:spPr>
          <a:xfrm>
            <a:off x="774700" y="3401219"/>
            <a:ext cx="7595394" cy="698505"/>
          </a:xfrm>
        </p:spPr>
        <p:txBody>
          <a:bodyPr spcFirstLastPara="1" vert="horz" wrap="square" lIns="68580" tIns="34290" rIns="68580" bIns="34290" rtlCol="0" anchor="b" anchorCtr="0">
            <a:normAutofit/>
          </a:bodyPr>
          <a:lstStyle/>
          <a:p>
            <a:pPr algn="r"/>
            <a:r>
              <a:rPr lang="en-US" sz="3000"/>
              <a:t>DIFERENTES ENFOQUES</a:t>
            </a:r>
          </a:p>
        </p:txBody>
      </p:sp>
      <p:pic>
        <p:nvPicPr>
          <p:cNvPr id="7" name="Picture 6" descr="Image result for the data warehouse toolkit">
            <a:extLst>
              <a:ext uri="{FF2B5EF4-FFF2-40B4-BE49-F238E27FC236}">
                <a16:creationId xmlns:a16="http://schemas.microsoft.com/office/drawing/2014/main" id="{0FCE8B63-10F1-4DD5-9350-2835D85725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3783" y="484138"/>
            <a:ext cx="2249909" cy="2803625"/>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Picture 2" descr="http://media.wiley.com/product_data/coverImage300/45/07645994/0764599445.jpg">
            <a:extLst>
              <a:ext uri="{FF2B5EF4-FFF2-40B4-BE49-F238E27FC236}">
                <a16:creationId xmlns:a16="http://schemas.microsoft.com/office/drawing/2014/main" id="{34E931E4-C4B3-4FDF-B6D4-032310644E5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48508" y="484138"/>
            <a:ext cx="2190332" cy="2803625"/>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130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9432" y="606042"/>
            <a:ext cx="2984404" cy="1090022"/>
          </a:xfrm>
        </p:spPr>
        <p:txBody>
          <a:bodyPr>
            <a:normAutofit fontScale="90000"/>
          </a:bodyPr>
          <a:lstStyle/>
          <a:p>
            <a:r>
              <a:rPr lang="es-AR" sz="2475" err="1"/>
              <a:t>Inmon</a:t>
            </a:r>
            <a:r>
              <a:rPr lang="es-AR" sz="2475"/>
              <a:t> – Modelos Relacionales y 3NF</a:t>
            </a:r>
          </a:p>
        </p:txBody>
      </p:sp>
      <p:sp>
        <p:nvSpPr>
          <p:cNvPr id="6" name="Content Placeholder 5"/>
          <p:cNvSpPr>
            <a:spLocks noGrp="1"/>
          </p:cNvSpPr>
          <p:nvPr>
            <p:ph idx="1"/>
          </p:nvPr>
        </p:nvSpPr>
        <p:spPr>
          <a:xfrm>
            <a:off x="601634" y="1696066"/>
            <a:ext cx="3002202" cy="2728451"/>
          </a:xfrm>
        </p:spPr>
        <p:txBody>
          <a:bodyPr>
            <a:normAutofit lnSpcReduction="10000"/>
          </a:bodyPr>
          <a:lstStyle/>
          <a:p>
            <a:r>
              <a:rPr lang="es-AR" dirty="0"/>
              <a:t>Representa las reglas del negocio</a:t>
            </a:r>
          </a:p>
          <a:p>
            <a:r>
              <a:rPr lang="es-AR" dirty="0"/>
              <a:t>Independiente de la fuente del dato</a:t>
            </a:r>
          </a:p>
          <a:p>
            <a:r>
              <a:rPr lang="es-AR" dirty="0"/>
              <a:t>Independiente de la aplicación</a:t>
            </a:r>
          </a:p>
          <a:p>
            <a:r>
              <a:rPr lang="es-AR" dirty="0"/>
              <a:t>Independiente del uso final</a:t>
            </a:r>
          </a:p>
          <a:p>
            <a:r>
              <a:rPr lang="es-AR" dirty="0"/>
              <a:t>Orientado a la integración</a:t>
            </a:r>
          </a:p>
        </p:txBody>
      </p:sp>
      <p:pic>
        <p:nvPicPr>
          <p:cNvPr id="4" name="Picture 3"/>
          <p:cNvPicPr>
            <a:picLocks noChangeAspect="1"/>
          </p:cNvPicPr>
          <p:nvPr/>
        </p:nvPicPr>
        <p:blipFill>
          <a:blip r:embed="rId2"/>
          <a:stretch>
            <a:fillRect/>
          </a:stretch>
        </p:blipFill>
        <p:spPr>
          <a:xfrm>
            <a:off x="3967314" y="1105118"/>
            <a:ext cx="4571695" cy="281159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50451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1875" y="3898424"/>
            <a:ext cx="7595394" cy="698505"/>
          </a:xfrm>
        </p:spPr>
        <p:txBody>
          <a:bodyPr spcFirstLastPara="1" vert="horz" wrap="square" lIns="68580" tIns="34290" rIns="68580" bIns="34290" rtlCol="0" anchor="b" anchorCtr="0">
            <a:normAutofit/>
          </a:bodyPr>
          <a:lstStyle/>
          <a:p>
            <a:pPr algn="r"/>
            <a:r>
              <a:rPr lang="en-US" sz="3000" dirty="0" err="1"/>
              <a:t>Esquema</a:t>
            </a:r>
            <a:r>
              <a:rPr lang="en-US" sz="3000" dirty="0"/>
              <a:t> Estrella y </a:t>
            </a:r>
            <a:r>
              <a:rPr lang="en-US" sz="3000" dirty="0" err="1"/>
              <a:t>Copo</a:t>
            </a:r>
            <a:r>
              <a:rPr lang="en-US" sz="3000" dirty="0"/>
              <a:t> de </a:t>
            </a:r>
            <a:r>
              <a:rPr lang="en-US" sz="3000" dirty="0" err="1"/>
              <a:t>Nieve</a:t>
            </a:r>
            <a:endParaRPr lang="en-US" sz="3000" dirty="0"/>
          </a:p>
        </p:txBody>
      </p:sp>
      <p:pic>
        <p:nvPicPr>
          <p:cNvPr id="5126" name="Picture 6" descr="Image result for snowflake schema"/>
          <p:cNvPicPr>
            <a:picLocks noChangeAspect="1" noChangeArrowheads="1"/>
          </p:cNvPicPr>
          <p:nvPr/>
        </p:nvPicPr>
        <p:blipFill rotWithShape="1">
          <a:blip r:embed="rId2" cstate="print">
            <a:extLst>
              <a:ext uri="{28A0092B-C50C-407E-A947-70E740481C1C}">
                <a14:useLocalDpi xmlns:a14="http://schemas.microsoft.com/office/drawing/2010/main" val="0"/>
              </a:ext>
            </a:extLst>
          </a:blip>
          <a:stretch/>
        </p:blipFill>
        <p:spPr bwMode="auto">
          <a:xfrm>
            <a:off x="398964" y="546572"/>
            <a:ext cx="4600675" cy="3013442"/>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128"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05870" y="734818"/>
            <a:ext cx="3515931" cy="2636948"/>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857142"/>
      </p:ext>
    </p:extLst>
  </p:cSld>
  <p:clrMapOvr>
    <a:masterClrMapping/>
  </p:clrMapOvr>
  <p:transition spd="med">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1" y="457201"/>
            <a:ext cx="7598569" cy="1092200"/>
          </a:xfrm>
        </p:spPr>
        <p:txBody>
          <a:bodyPr spcFirstLastPara="1" vert="horz" wrap="square" lIns="68580" tIns="34290" rIns="68580" bIns="34290" rtlCol="0" anchor="b" anchorCtr="0">
            <a:normAutofit/>
          </a:bodyPr>
          <a:lstStyle/>
          <a:p>
            <a:r>
              <a:rPr lang="en-US"/>
              <a:t>OTROS MODELOS DISPONIBLES</a:t>
            </a:r>
          </a:p>
        </p:txBody>
      </p:sp>
      <p:graphicFrame>
        <p:nvGraphicFramePr>
          <p:cNvPr id="10" name="Content Placeholder 4">
            <a:extLst>
              <a:ext uri="{FF2B5EF4-FFF2-40B4-BE49-F238E27FC236}">
                <a16:creationId xmlns:a16="http://schemas.microsoft.com/office/drawing/2014/main" id="{960C2259-538E-28B2-FC6C-477A04DBC51D}"/>
              </a:ext>
            </a:extLst>
          </p:cNvPr>
          <p:cNvGraphicFramePr>
            <a:graphicFrameLocks noGrp="1"/>
          </p:cNvGraphicFramePr>
          <p:nvPr>
            <p:ph idx="1"/>
          </p:nvPr>
        </p:nvGraphicFramePr>
        <p:xfrm>
          <a:off x="514350" y="1804801"/>
          <a:ext cx="7598569" cy="2538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708472"/>
      </p:ext>
    </p:extLst>
  </p:cSld>
  <p:clrMapOvr>
    <a:masterClrMapping/>
  </p:clrMapOvr>
  <p:transition spd="med">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1"/>
          <p:cNvSpPr txBox="1">
            <a:spLocks noGrp="1"/>
          </p:cNvSpPr>
          <p:nvPr>
            <p:ph type="title"/>
          </p:nvPr>
        </p:nvSpPr>
        <p:spPr>
          <a:xfrm>
            <a:off x="619432" y="606042"/>
            <a:ext cx="2984404" cy="1090022"/>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3600"/>
              <a:buNone/>
            </a:pPr>
            <a:r>
              <a:rPr lang="en-US" dirty="0"/>
              <a:t>Data Lake</a:t>
            </a:r>
            <a:endParaRPr dirty="0"/>
          </a:p>
        </p:txBody>
      </p:sp>
      <p:sp>
        <p:nvSpPr>
          <p:cNvPr id="745" name="Google Shape;745;p31"/>
          <p:cNvSpPr txBox="1">
            <a:spLocks noGrp="1"/>
          </p:cNvSpPr>
          <p:nvPr>
            <p:ph type="body" idx="1"/>
          </p:nvPr>
        </p:nvSpPr>
        <p:spPr>
          <a:xfrm>
            <a:off x="601633" y="1696065"/>
            <a:ext cx="7970867" cy="3027383"/>
          </a:xfrm>
          <a:prstGeom prst="rect">
            <a:avLst/>
          </a:prstGeom>
          <a:noFill/>
          <a:ln>
            <a:noFill/>
          </a:ln>
        </p:spPr>
        <p:txBody>
          <a:bodyPr spcFirstLastPara="1" wrap="square" lIns="91425" tIns="91425" rIns="91425" bIns="91425" anchor="ctr" anchorCtr="0">
            <a:normAutofit fontScale="92500"/>
          </a:bodyPr>
          <a:lstStyle/>
          <a:p>
            <a:pPr marL="457200" lvl="0" indent="-330200" algn="l" rtl="0">
              <a:lnSpc>
                <a:spcPct val="90000"/>
              </a:lnSpc>
              <a:spcBef>
                <a:spcPts val="600"/>
              </a:spcBef>
              <a:spcAft>
                <a:spcPts val="0"/>
              </a:spcAft>
              <a:buClr>
                <a:schemeClr val="dk1"/>
              </a:buClr>
              <a:buSzPts val="1600"/>
              <a:buChar char="￮"/>
            </a:pPr>
            <a:r>
              <a:rPr lang="en-US" sz="1800"/>
              <a:t>Un DataLake es una colección de datos “crudos” a largo plazo, almacenada haciendo uso especialmente de tecnologías de bajo costo de almacenamiento</a:t>
            </a:r>
            <a:endParaRPr sz="1800"/>
          </a:p>
          <a:p>
            <a:pPr marL="457200" lvl="0" indent="-330200" algn="l" rtl="0">
              <a:lnSpc>
                <a:spcPct val="90000"/>
              </a:lnSpc>
              <a:spcBef>
                <a:spcPts val="600"/>
              </a:spcBef>
              <a:spcAft>
                <a:spcPts val="0"/>
              </a:spcAft>
              <a:buClr>
                <a:schemeClr val="dk1"/>
              </a:buClr>
              <a:buSzPts val="1600"/>
              <a:buChar char="￮"/>
            </a:pPr>
            <a:r>
              <a:rPr lang="en-US" sz="1800"/>
              <a:t>Orientado a capturar, refinar y explorar los datos</a:t>
            </a:r>
            <a:endParaRPr sz="1800"/>
          </a:p>
          <a:p>
            <a:pPr marL="914400" lvl="1" indent="-330200" algn="l" rtl="0">
              <a:lnSpc>
                <a:spcPct val="90000"/>
              </a:lnSpc>
              <a:spcBef>
                <a:spcPts val="0"/>
              </a:spcBef>
              <a:spcAft>
                <a:spcPts val="0"/>
              </a:spcAft>
              <a:buClr>
                <a:schemeClr val="dk1"/>
              </a:buClr>
              <a:buSzPts val="1600"/>
              <a:buChar char="￮"/>
            </a:pPr>
            <a:r>
              <a:rPr lang="en-US" sz="1650"/>
              <a:t>Valor desconocido de antemano</a:t>
            </a:r>
            <a:endParaRPr sz="1650"/>
          </a:p>
          <a:p>
            <a:pPr marL="457200" lvl="0" indent="-330200" algn="l" rtl="0">
              <a:lnSpc>
                <a:spcPct val="90000"/>
              </a:lnSpc>
              <a:spcBef>
                <a:spcPts val="600"/>
              </a:spcBef>
              <a:spcAft>
                <a:spcPts val="0"/>
              </a:spcAft>
              <a:buClr>
                <a:schemeClr val="dk1"/>
              </a:buClr>
              <a:buSzPts val="1600"/>
              <a:buChar char="￮"/>
            </a:pPr>
            <a:r>
              <a:rPr lang="en-US" sz="1800"/>
              <a:t>Almacenamiento de datos con múltiples formatos (estructurados pero principalmente </a:t>
            </a:r>
            <a:r>
              <a:rPr lang="en-US" sz="1800" b="1"/>
              <a:t>semi-estructurados </a:t>
            </a:r>
            <a:r>
              <a:rPr lang="en-US" sz="1800"/>
              <a:t>o </a:t>
            </a:r>
            <a:r>
              <a:rPr lang="en-US" sz="1800" b="1"/>
              <a:t>multi-estructurados</a:t>
            </a:r>
            <a:r>
              <a:rPr lang="en-US" sz="1800"/>
              <a:t>)</a:t>
            </a:r>
            <a:endParaRPr/>
          </a:p>
          <a:p>
            <a:pPr marL="914400" lvl="1" indent="-330200" algn="l" rtl="0">
              <a:lnSpc>
                <a:spcPct val="90000"/>
              </a:lnSpc>
              <a:spcBef>
                <a:spcPts val="0"/>
              </a:spcBef>
              <a:spcAft>
                <a:spcPts val="0"/>
              </a:spcAft>
              <a:buClr>
                <a:schemeClr val="dk1"/>
              </a:buClr>
              <a:buSzPts val="1600"/>
              <a:buChar char="￮"/>
            </a:pPr>
            <a:r>
              <a:rPr lang="en-US" sz="1800"/>
              <a:t>CSV, XML, JSON, AVRO, etc.</a:t>
            </a:r>
            <a:endParaRPr/>
          </a:p>
          <a:p>
            <a:pPr marL="457200" lvl="0" indent="-330200" algn="l" rtl="0">
              <a:lnSpc>
                <a:spcPct val="90000"/>
              </a:lnSpc>
              <a:spcBef>
                <a:spcPts val="600"/>
              </a:spcBef>
              <a:spcAft>
                <a:spcPts val="0"/>
              </a:spcAft>
              <a:buClr>
                <a:schemeClr val="dk1"/>
              </a:buClr>
              <a:buSzPts val="1600"/>
              <a:buChar char="￮"/>
            </a:pPr>
            <a:r>
              <a:rPr lang="en-US" sz="1800"/>
              <a:t>El gobierno de los datos es un punto clave en la construcción de este tipo de arquitecturas</a:t>
            </a:r>
            <a:endParaRPr sz="1800"/>
          </a:p>
          <a:p>
            <a:pPr marL="914400" lvl="1" indent="-330200" algn="l" rtl="0">
              <a:lnSpc>
                <a:spcPct val="90000"/>
              </a:lnSpc>
              <a:spcBef>
                <a:spcPts val="0"/>
              </a:spcBef>
              <a:spcAft>
                <a:spcPts val="0"/>
              </a:spcAft>
              <a:buClr>
                <a:schemeClr val="dk1"/>
              </a:buClr>
              <a:buSzPts val="1600"/>
              <a:buChar char="￮"/>
            </a:pPr>
            <a:r>
              <a:rPr lang="en-US" sz="1650"/>
              <a:t>Sin un correcto catálogo nos encontramos ante un “pantano” y no un “lago”</a:t>
            </a:r>
            <a:endParaRPr/>
          </a:p>
        </p:txBody>
      </p:sp>
      <p:pic>
        <p:nvPicPr>
          <p:cNvPr id="746" name="Google Shape;746;p31" descr="Diagram&#10;&#10;Description automatically generated"/>
          <p:cNvPicPr preferRelativeResize="0"/>
          <p:nvPr/>
        </p:nvPicPr>
        <p:blipFill rotWithShape="1">
          <a:blip r:embed="rId3">
            <a:alphaModFix/>
          </a:blip>
          <a:srcRect/>
          <a:stretch/>
        </p:blipFill>
        <p:spPr>
          <a:xfrm>
            <a:off x="6326505" y="335434"/>
            <a:ext cx="2675419" cy="1203938"/>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3</a:t>
            </a:fld>
            <a:endParaRPr/>
          </a:p>
        </p:txBody>
      </p:sp>
      <p:sp>
        <p:nvSpPr>
          <p:cNvPr id="186" name="Google Shape;186;p3"/>
          <p:cNvSpPr txBox="1">
            <a:spLocks noGrp="1"/>
          </p:cNvSpPr>
          <p:nvPr>
            <p:ph type="title" idx="4294967295"/>
          </p:nvPr>
        </p:nvSpPr>
        <p:spPr>
          <a:xfrm>
            <a:off x="337127" y="164719"/>
            <a:ext cx="5220300" cy="683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dirty="0" err="1"/>
              <a:t>Contexto</a:t>
            </a:r>
            <a:endParaRPr dirty="0"/>
          </a:p>
        </p:txBody>
      </p:sp>
      <p:pic>
        <p:nvPicPr>
          <p:cNvPr id="1026" name="Picture 2" descr="Here is Your 2021 Internet Minute Infographic!: eDiscovery Trends -  eDiscovery Today by Doug Austin">
            <a:extLst>
              <a:ext uri="{FF2B5EF4-FFF2-40B4-BE49-F238E27FC236}">
                <a16:creationId xmlns:a16="http://schemas.microsoft.com/office/drawing/2014/main" id="{190ECBC1-8AEF-4457-AAEF-BBE6A33D3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712" y="988291"/>
            <a:ext cx="6886575" cy="3848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2"/>
          <p:cNvSpPr txBox="1">
            <a:spLocks noGrp="1"/>
          </p:cNvSpPr>
          <p:nvPr>
            <p:ph type="title"/>
          </p:nvPr>
        </p:nvSpPr>
        <p:spPr>
          <a:xfrm>
            <a:off x="1117600" y="4003575"/>
            <a:ext cx="7595394" cy="698506"/>
          </a:xfrm>
          <a:prstGeom prst="rect">
            <a:avLst/>
          </a:prstGeom>
          <a:noFill/>
          <a:ln>
            <a:noFill/>
          </a:ln>
        </p:spPr>
        <p:txBody>
          <a:bodyPr spcFirstLastPara="1" wrap="square" lIns="68575" tIns="34275" rIns="68575" bIns="34275" anchor="b" anchorCtr="0">
            <a:normAutofit/>
          </a:bodyPr>
          <a:lstStyle/>
          <a:p>
            <a:pPr marL="0" lvl="0" indent="0" algn="r" rtl="0">
              <a:lnSpc>
                <a:spcPct val="100000"/>
              </a:lnSpc>
              <a:spcBef>
                <a:spcPts val="0"/>
              </a:spcBef>
              <a:spcAft>
                <a:spcPts val="0"/>
              </a:spcAft>
              <a:buSzPts val="3600"/>
              <a:buNone/>
            </a:pPr>
            <a:r>
              <a:rPr lang="en-US" sz="3000"/>
              <a:t>ARQUITECTURA</a:t>
            </a:r>
            <a:endParaRPr/>
          </a:p>
        </p:txBody>
      </p:sp>
      <p:pic>
        <p:nvPicPr>
          <p:cNvPr id="752" name="Google Shape;752;p32"/>
          <p:cNvPicPr preferRelativeResize="0"/>
          <p:nvPr/>
        </p:nvPicPr>
        <p:blipFill rotWithShape="1">
          <a:blip r:embed="rId3">
            <a:alphaModFix/>
          </a:blip>
          <a:srcRect/>
          <a:stretch/>
        </p:blipFill>
        <p:spPr>
          <a:xfrm>
            <a:off x="688975" y="287114"/>
            <a:ext cx="7278505" cy="3784823"/>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33"/>
          <p:cNvSpPr txBox="1">
            <a:spLocks noGrp="1"/>
          </p:cNvSpPr>
          <p:nvPr>
            <p:ph type="title"/>
          </p:nvPr>
        </p:nvSpPr>
        <p:spPr>
          <a:xfrm>
            <a:off x="457200" y="274066"/>
            <a:ext cx="8229600" cy="52629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b="0"/>
              <a:t>DataLake versus DataWarehouse</a:t>
            </a:r>
            <a:endParaRPr/>
          </a:p>
        </p:txBody>
      </p:sp>
      <p:sp>
        <p:nvSpPr>
          <p:cNvPr id="759" name="Google Shape;759;p33"/>
          <p:cNvSpPr/>
          <p:nvPr/>
        </p:nvSpPr>
        <p:spPr>
          <a:xfrm>
            <a:off x="832757" y="1331893"/>
            <a:ext cx="3025104" cy="3170032"/>
          </a:xfrm>
          <a:custGeom>
            <a:avLst/>
            <a:gdLst/>
            <a:ahLst/>
            <a:cxnLst/>
            <a:rect l="l" t="t" r="r" b="b"/>
            <a:pathLst>
              <a:path w="3948" h="4788" extrusionOk="0">
                <a:moveTo>
                  <a:pt x="3948" y="40"/>
                </a:moveTo>
                <a:lnTo>
                  <a:pt x="3948" y="0"/>
                </a:lnTo>
                <a:lnTo>
                  <a:pt x="1" y="0"/>
                </a:lnTo>
                <a:lnTo>
                  <a:pt x="0" y="37"/>
                </a:lnTo>
                <a:lnTo>
                  <a:pt x="0" y="152"/>
                </a:lnTo>
                <a:lnTo>
                  <a:pt x="0" y="162"/>
                </a:lnTo>
                <a:lnTo>
                  <a:pt x="0" y="4408"/>
                </a:lnTo>
                <a:lnTo>
                  <a:pt x="0" y="4505"/>
                </a:lnTo>
                <a:lnTo>
                  <a:pt x="0" y="4601"/>
                </a:lnTo>
                <a:lnTo>
                  <a:pt x="2" y="4788"/>
                </a:lnTo>
                <a:lnTo>
                  <a:pt x="3947" y="4788"/>
                </a:lnTo>
                <a:lnTo>
                  <a:pt x="3947" y="4601"/>
                </a:lnTo>
                <a:lnTo>
                  <a:pt x="3947" y="4505"/>
                </a:lnTo>
                <a:lnTo>
                  <a:pt x="3947" y="4456"/>
                </a:lnTo>
                <a:lnTo>
                  <a:pt x="3948" y="4408"/>
                </a:lnTo>
                <a:lnTo>
                  <a:pt x="3948" y="40"/>
                </a:lnTo>
                <a:close/>
              </a:path>
            </a:pathLst>
          </a:custGeom>
          <a:solidFill>
            <a:srgbClr val="F2F2F2"/>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760" name="Google Shape;760;p33"/>
          <p:cNvSpPr/>
          <p:nvPr/>
        </p:nvSpPr>
        <p:spPr>
          <a:xfrm>
            <a:off x="832757" y="886477"/>
            <a:ext cx="3025104" cy="676306"/>
          </a:xfrm>
          <a:custGeom>
            <a:avLst/>
            <a:gdLst/>
            <a:ahLst/>
            <a:cxnLst/>
            <a:rect l="l" t="t" r="r" b="b"/>
            <a:pathLst>
              <a:path w="3948" h="766" extrusionOk="0">
                <a:moveTo>
                  <a:pt x="3948" y="766"/>
                </a:moveTo>
                <a:lnTo>
                  <a:pt x="3948" y="360"/>
                </a:lnTo>
                <a:lnTo>
                  <a:pt x="3946" y="316"/>
                </a:lnTo>
                <a:lnTo>
                  <a:pt x="3943" y="294"/>
                </a:lnTo>
                <a:lnTo>
                  <a:pt x="3942" y="275"/>
                </a:lnTo>
                <a:lnTo>
                  <a:pt x="3937" y="254"/>
                </a:lnTo>
                <a:lnTo>
                  <a:pt x="3934" y="236"/>
                </a:lnTo>
                <a:lnTo>
                  <a:pt x="3925" y="202"/>
                </a:lnTo>
                <a:lnTo>
                  <a:pt x="3912" y="169"/>
                </a:lnTo>
                <a:lnTo>
                  <a:pt x="3896" y="139"/>
                </a:lnTo>
                <a:lnTo>
                  <a:pt x="3887" y="125"/>
                </a:lnTo>
                <a:lnTo>
                  <a:pt x="3878" y="113"/>
                </a:lnTo>
                <a:lnTo>
                  <a:pt x="3858" y="90"/>
                </a:lnTo>
                <a:lnTo>
                  <a:pt x="3833" y="67"/>
                </a:lnTo>
                <a:lnTo>
                  <a:pt x="3806" y="49"/>
                </a:lnTo>
                <a:lnTo>
                  <a:pt x="3776" y="34"/>
                </a:lnTo>
                <a:lnTo>
                  <a:pt x="3761" y="26"/>
                </a:lnTo>
                <a:lnTo>
                  <a:pt x="3745" y="22"/>
                </a:lnTo>
                <a:lnTo>
                  <a:pt x="3709" y="11"/>
                </a:lnTo>
                <a:lnTo>
                  <a:pt x="3672" y="5"/>
                </a:lnTo>
                <a:lnTo>
                  <a:pt x="3630" y="1"/>
                </a:lnTo>
                <a:lnTo>
                  <a:pt x="3588" y="0"/>
                </a:lnTo>
                <a:lnTo>
                  <a:pt x="360" y="0"/>
                </a:lnTo>
                <a:lnTo>
                  <a:pt x="316" y="1"/>
                </a:lnTo>
                <a:lnTo>
                  <a:pt x="275" y="5"/>
                </a:lnTo>
                <a:lnTo>
                  <a:pt x="236" y="11"/>
                </a:lnTo>
                <a:lnTo>
                  <a:pt x="202" y="22"/>
                </a:lnTo>
                <a:lnTo>
                  <a:pt x="169" y="34"/>
                </a:lnTo>
                <a:lnTo>
                  <a:pt x="139" y="49"/>
                </a:lnTo>
                <a:lnTo>
                  <a:pt x="113" y="67"/>
                </a:lnTo>
                <a:lnTo>
                  <a:pt x="90" y="90"/>
                </a:lnTo>
                <a:lnTo>
                  <a:pt x="67" y="113"/>
                </a:lnTo>
                <a:lnTo>
                  <a:pt x="49" y="139"/>
                </a:lnTo>
                <a:lnTo>
                  <a:pt x="34" y="169"/>
                </a:lnTo>
                <a:lnTo>
                  <a:pt x="22" y="202"/>
                </a:lnTo>
                <a:lnTo>
                  <a:pt x="11" y="236"/>
                </a:lnTo>
                <a:lnTo>
                  <a:pt x="5" y="275"/>
                </a:lnTo>
                <a:lnTo>
                  <a:pt x="1" y="316"/>
                </a:lnTo>
                <a:lnTo>
                  <a:pt x="0" y="360"/>
                </a:lnTo>
                <a:lnTo>
                  <a:pt x="0" y="763"/>
                </a:lnTo>
                <a:lnTo>
                  <a:pt x="1" y="726"/>
                </a:lnTo>
                <a:lnTo>
                  <a:pt x="3948" y="726"/>
                </a:lnTo>
                <a:lnTo>
                  <a:pt x="3948" y="766"/>
                </a:lnTo>
                <a:close/>
              </a:path>
            </a:pathLst>
          </a:custGeom>
          <a:solidFill>
            <a:srgbClr val="002060"/>
          </a:solidFill>
          <a:ln w="9525" cap="flat" cmpd="sng">
            <a:solidFill>
              <a:schemeClr val="accent5"/>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1" i="0" u="none" strike="noStrike" cap="none">
              <a:solidFill>
                <a:srgbClr val="000000"/>
              </a:solidFill>
              <a:latin typeface="Arial"/>
              <a:ea typeface="Arial"/>
              <a:cs typeface="Arial"/>
              <a:sym typeface="Arial"/>
            </a:endParaRPr>
          </a:p>
        </p:txBody>
      </p:sp>
      <p:sp>
        <p:nvSpPr>
          <p:cNvPr id="761" name="Google Shape;761;p33"/>
          <p:cNvSpPr/>
          <p:nvPr/>
        </p:nvSpPr>
        <p:spPr>
          <a:xfrm>
            <a:off x="5153318" y="1331893"/>
            <a:ext cx="3025104" cy="3170032"/>
          </a:xfrm>
          <a:custGeom>
            <a:avLst/>
            <a:gdLst/>
            <a:ahLst/>
            <a:cxnLst/>
            <a:rect l="l" t="t" r="r" b="b"/>
            <a:pathLst>
              <a:path w="3948" h="4788" extrusionOk="0">
                <a:moveTo>
                  <a:pt x="3948" y="40"/>
                </a:moveTo>
                <a:lnTo>
                  <a:pt x="3948" y="0"/>
                </a:lnTo>
                <a:lnTo>
                  <a:pt x="1" y="0"/>
                </a:lnTo>
                <a:lnTo>
                  <a:pt x="0" y="37"/>
                </a:lnTo>
                <a:lnTo>
                  <a:pt x="0" y="152"/>
                </a:lnTo>
                <a:lnTo>
                  <a:pt x="0" y="162"/>
                </a:lnTo>
                <a:lnTo>
                  <a:pt x="0" y="4408"/>
                </a:lnTo>
                <a:lnTo>
                  <a:pt x="0" y="4505"/>
                </a:lnTo>
                <a:lnTo>
                  <a:pt x="0" y="4601"/>
                </a:lnTo>
                <a:lnTo>
                  <a:pt x="2" y="4788"/>
                </a:lnTo>
                <a:lnTo>
                  <a:pt x="3947" y="4788"/>
                </a:lnTo>
                <a:lnTo>
                  <a:pt x="3947" y="4601"/>
                </a:lnTo>
                <a:lnTo>
                  <a:pt x="3947" y="4505"/>
                </a:lnTo>
                <a:lnTo>
                  <a:pt x="3947" y="4456"/>
                </a:lnTo>
                <a:lnTo>
                  <a:pt x="3948" y="4408"/>
                </a:lnTo>
                <a:lnTo>
                  <a:pt x="3948" y="40"/>
                </a:lnTo>
                <a:close/>
              </a:path>
            </a:pathLst>
          </a:custGeom>
          <a:solidFill>
            <a:srgbClr val="F2F2F2"/>
          </a:solidFill>
          <a:ln w="9525"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762" name="Google Shape;762;p33"/>
          <p:cNvSpPr/>
          <p:nvPr/>
        </p:nvSpPr>
        <p:spPr>
          <a:xfrm>
            <a:off x="5153318" y="886477"/>
            <a:ext cx="3025104" cy="676306"/>
          </a:xfrm>
          <a:custGeom>
            <a:avLst/>
            <a:gdLst/>
            <a:ahLst/>
            <a:cxnLst/>
            <a:rect l="l" t="t" r="r" b="b"/>
            <a:pathLst>
              <a:path w="3948" h="766" extrusionOk="0">
                <a:moveTo>
                  <a:pt x="3948" y="766"/>
                </a:moveTo>
                <a:lnTo>
                  <a:pt x="3948" y="360"/>
                </a:lnTo>
                <a:lnTo>
                  <a:pt x="3946" y="316"/>
                </a:lnTo>
                <a:lnTo>
                  <a:pt x="3943" y="294"/>
                </a:lnTo>
                <a:lnTo>
                  <a:pt x="3942" y="275"/>
                </a:lnTo>
                <a:lnTo>
                  <a:pt x="3937" y="254"/>
                </a:lnTo>
                <a:lnTo>
                  <a:pt x="3934" y="236"/>
                </a:lnTo>
                <a:lnTo>
                  <a:pt x="3925" y="202"/>
                </a:lnTo>
                <a:lnTo>
                  <a:pt x="3912" y="169"/>
                </a:lnTo>
                <a:lnTo>
                  <a:pt x="3896" y="139"/>
                </a:lnTo>
                <a:lnTo>
                  <a:pt x="3887" y="125"/>
                </a:lnTo>
                <a:lnTo>
                  <a:pt x="3878" y="113"/>
                </a:lnTo>
                <a:lnTo>
                  <a:pt x="3858" y="90"/>
                </a:lnTo>
                <a:lnTo>
                  <a:pt x="3833" y="67"/>
                </a:lnTo>
                <a:lnTo>
                  <a:pt x="3806" y="49"/>
                </a:lnTo>
                <a:lnTo>
                  <a:pt x="3776" y="34"/>
                </a:lnTo>
                <a:lnTo>
                  <a:pt x="3761" y="26"/>
                </a:lnTo>
                <a:lnTo>
                  <a:pt x="3745" y="22"/>
                </a:lnTo>
                <a:lnTo>
                  <a:pt x="3709" y="11"/>
                </a:lnTo>
                <a:lnTo>
                  <a:pt x="3672" y="5"/>
                </a:lnTo>
                <a:lnTo>
                  <a:pt x="3630" y="1"/>
                </a:lnTo>
                <a:lnTo>
                  <a:pt x="3588" y="0"/>
                </a:lnTo>
                <a:lnTo>
                  <a:pt x="360" y="0"/>
                </a:lnTo>
                <a:lnTo>
                  <a:pt x="316" y="1"/>
                </a:lnTo>
                <a:lnTo>
                  <a:pt x="275" y="5"/>
                </a:lnTo>
                <a:lnTo>
                  <a:pt x="236" y="11"/>
                </a:lnTo>
                <a:lnTo>
                  <a:pt x="202" y="22"/>
                </a:lnTo>
                <a:lnTo>
                  <a:pt x="169" y="34"/>
                </a:lnTo>
                <a:lnTo>
                  <a:pt x="139" y="49"/>
                </a:lnTo>
                <a:lnTo>
                  <a:pt x="113" y="67"/>
                </a:lnTo>
                <a:lnTo>
                  <a:pt x="90" y="90"/>
                </a:lnTo>
                <a:lnTo>
                  <a:pt x="67" y="113"/>
                </a:lnTo>
                <a:lnTo>
                  <a:pt x="49" y="139"/>
                </a:lnTo>
                <a:lnTo>
                  <a:pt x="34" y="169"/>
                </a:lnTo>
                <a:lnTo>
                  <a:pt x="22" y="202"/>
                </a:lnTo>
                <a:lnTo>
                  <a:pt x="11" y="236"/>
                </a:lnTo>
                <a:lnTo>
                  <a:pt x="5" y="275"/>
                </a:lnTo>
                <a:lnTo>
                  <a:pt x="1" y="316"/>
                </a:lnTo>
                <a:lnTo>
                  <a:pt x="0" y="360"/>
                </a:lnTo>
                <a:lnTo>
                  <a:pt x="0" y="763"/>
                </a:lnTo>
                <a:lnTo>
                  <a:pt x="1" y="726"/>
                </a:lnTo>
                <a:lnTo>
                  <a:pt x="3948" y="726"/>
                </a:lnTo>
                <a:lnTo>
                  <a:pt x="3948" y="766"/>
                </a:lnTo>
                <a:close/>
              </a:path>
            </a:pathLst>
          </a:custGeom>
          <a:solidFill>
            <a:srgbClr val="00B05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50" b="1" i="0" u="none" strike="noStrike" cap="none">
              <a:solidFill>
                <a:srgbClr val="000000"/>
              </a:solidFill>
              <a:latin typeface="Arial"/>
              <a:ea typeface="Arial"/>
              <a:cs typeface="Arial"/>
              <a:sym typeface="Arial"/>
            </a:endParaRPr>
          </a:p>
        </p:txBody>
      </p:sp>
      <p:sp>
        <p:nvSpPr>
          <p:cNvPr id="763" name="Google Shape;763;p33"/>
          <p:cNvSpPr txBox="1">
            <a:spLocks noGrp="1"/>
          </p:cNvSpPr>
          <p:nvPr>
            <p:ph type="body" idx="4294967295"/>
          </p:nvPr>
        </p:nvSpPr>
        <p:spPr>
          <a:xfrm>
            <a:off x="1008376" y="1581178"/>
            <a:ext cx="2673867" cy="2676527"/>
          </a:xfrm>
          <a:prstGeom prst="rect">
            <a:avLst/>
          </a:prstGeom>
          <a:noFill/>
          <a:ln>
            <a:noFill/>
          </a:ln>
        </p:spPr>
        <p:txBody>
          <a:bodyPr spcFirstLastPara="1" wrap="square" lIns="91425" tIns="91425" rIns="91425" bIns="91425" anchor="t" anchorCtr="0">
            <a:noAutofit/>
          </a:bodyPr>
          <a:lstStyle/>
          <a:p>
            <a:pPr marL="457200" lvl="0" indent="-323850" algn="l" rtl="0">
              <a:lnSpc>
                <a:spcPct val="80000"/>
              </a:lnSpc>
              <a:spcBef>
                <a:spcPts val="600"/>
              </a:spcBef>
              <a:spcAft>
                <a:spcPts val="0"/>
              </a:spcAft>
              <a:buClr>
                <a:schemeClr val="dk1"/>
              </a:buClr>
              <a:buSzPts val="1500"/>
              <a:buChar char="￮"/>
            </a:pPr>
            <a:r>
              <a:rPr lang="en-US" sz="1380" b="1"/>
              <a:t>Escalable a bajo costo</a:t>
            </a:r>
            <a:endParaRPr sz="1380" b="1"/>
          </a:p>
          <a:p>
            <a:pPr marL="457200" lvl="0" indent="-323850" algn="l" rtl="0">
              <a:lnSpc>
                <a:spcPct val="80000"/>
              </a:lnSpc>
              <a:spcBef>
                <a:spcPts val="600"/>
              </a:spcBef>
              <a:spcAft>
                <a:spcPts val="0"/>
              </a:spcAft>
              <a:buClr>
                <a:schemeClr val="dk1"/>
              </a:buClr>
              <a:buSzPts val="1500"/>
              <a:buChar char="￮"/>
            </a:pPr>
            <a:r>
              <a:rPr lang="en-US" sz="1380" b="1"/>
              <a:t>Datos crudos (raw data)</a:t>
            </a:r>
            <a:endParaRPr sz="1380"/>
          </a:p>
          <a:p>
            <a:pPr marL="914400" lvl="1" indent="-323850" algn="l" rtl="0">
              <a:lnSpc>
                <a:spcPct val="80000"/>
              </a:lnSpc>
              <a:spcBef>
                <a:spcPts val="0"/>
              </a:spcBef>
              <a:spcAft>
                <a:spcPts val="0"/>
              </a:spcAft>
              <a:buClr>
                <a:schemeClr val="dk1"/>
              </a:buClr>
              <a:buSzPts val="1500"/>
              <a:buChar char="￮"/>
            </a:pPr>
            <a:r>
              <a:rPr lang="en-US" sz="1380" b="1"/>
              <a:t>Toneladas de datos</a:t>
            </a:r>
            <a:endParaRPr sz="1380" b="1"/>
          </a:p>
          <a:p>
            <a:pPr marL="457200" lvl="0" indent="-323850" algn="l" rtl="0">
              <a:lnSpc>
                <a:spcPct val="80000"/>
              </a:lnSpc>
              <a:spcBef>
                <a:spcPts val="600"/>
              </a:spcBef>
              <a:spcAft>
                <a:spcPts val="0"/>
              </a:spcAft>
              <a:buClr>
                <a:schemeClr val="dk1"/>
              </a:buClr>
              <a:buSzPts val="1500"/>
              <a:buChar char="￮"/>
            </a:pPr>
            <a:r>
              <a:rPr lang="en-US" sz="1380" b="1"/>
              <a:t>Datos exploratorios</a:t>
            </a:r>
            <a:endParaRPr sz="1380" b="1"/>
          </a:p>
          <a:p>
            <a:pPr marL="457200" lvl="0" indent="-323850" algn="l" rtl="0">
              <a:lnSpc>
                <a:spcPct val="80000"/>
              </a:lnSpc>
              <a:spcBef>
                <a:spcPts val="600"/>
              </a:spcBef>
              <a:spcAft>
                <a:spcPts val="0"/>
              </a:spcAft>
              <a:buClr>
                <a:schemeClr val="dk1"/>
              </a:buClr>
              <a:buSzPts val="1500"/>
              <a:buChar char="￮"/>
            </a:pPr>
            <a:r>
              <a:rPr lang="en-US" sz="1380" b="1"/>
              <a:t>Sin estructuras fijas</a:t>
            </a:r>
            <a:endParaRPr sz="1380" b="1"/>
          </a:p>
          <a:p>
            <a:pPr marL="914400" lvl="1" indent="-323850" algn="l" rtl="0">
              <a:lnSpc>
                <a:spcPct val="80000"/>
              </a:lnSpc>
              <a:spcBef>
                <a:spcPts val="0"/>
              </a:spcBef>
              <a:spcAft>
                <a:spcPts val="0"/>
              </a:spcAft>
              <a:buClr>
                <a:schemeClr val="dk1"/>
              </a:buClr>
              <a:buSzPts val="1500"/>
              <a:buChar char="￮"/>
            </a:pPr>
            <a:r>
              <a:rPr lang="en-US" sz="1380" b="1"/>
              <a:t>“Loosely coupled, late binding”</a:t>
            </a:r>
            <a:endParaRPr sz="1380"/>
          </a:p>
          <a:p>
            <a:pPr marL="457200" lvl="0" indent="-323850" algn="l" rtl="0">
              <a:lnSpc>
                <a:spcPct val="80000"/>
              </a:lnSpc>
              <a:spcBef>
                <a:spcPts val="600"/>
              </a:spcBef>
              <a:spcAft>
                <a:spcPts val="0"/>
              </a:spcAft>
              <a:buClr>
                <a:schemeClr val="dk1"/>
              </a:buClr>
              <a:buSzPts val="1500"/>
              <a:buChar char="￮"/>
            </a:pPr>
            <a:r>
              <a:rPr lang="en-US" sz="1380" b="1"/>
              <a:t>Orientado a programación </a:t>
            </a:r>
            <a:endParaRPr sz="1380"/>
          </a:p>
          <a:p>
            <a:pPr marL="457200" lvl="0" indent="-323850" algn="l" rtl="0">
              <a:lnSpc>
                <a:spcPct val="80000"/>
              </a:lnSpc>
              <a:spcBef>
                <a:spcPts val="600"/>
              </a:spcBef>
              <a:spcAft>
                <a:spcPts val="0"/>
              </a:spcAft>
              <a:buClr>
                <a:schemeClr val="dk1"/>
              </a:buClr>
              <a:buSzPts val="1500"/>
              <a:buChar char="￮"/>
            </a:pPr>
            <a:r>
              <a:rPr lang="en-US" sz="1380" b="1"/>
              <a:t>Poca concurrencia de usuarios</a:t>
            </a:r>
            <a:endParaRPr sz="1380" b="1"/>
          </a:p>
        </p:txBody>
      </p:sp>
      <p:sp>
        <p:nvSpPr>
          <p:cNvPr id="764" name="Google Shape;764;p33"/>
          <p:cNvSpPr txBox="1">
            <a:spLocks noGrp="1"/>
          </p:cNvSpPr>
          <p:nvPr>
            <p:ph type="body" idx="4294967295"/>
          </p:nvPr>
        </p:nvSpPr>
        <p:spPr>
          <a:xfrm>
            <a:off x="5390848" y="1581178"/>
            <a:ext cx="2688944" cy="2688098"/>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600"/>
              </a:spcBef>
              <a:spcAft>
                <a:spcPts val="0"/>
              </a:spcAft>
              <a:buClr>
                <a:schemeClr val="dk1"/>
              </a:buClr>
              <a:buSzPts val="1400"/>
              <a:buChar char="￮"/>
            </a:pPr>
            <a:r>
              <a:rPr lang="en-US" sz="1200" b="1"/>
              <a:t>Pensado para performance</a:t>
            </a:r>
            <a:endParaRPr sz="1400"/>
          </a:p>
          <a:p>
            <a:pPr marL="457200" lvl="0" indent="-317500" algn="l" rtl="0">
              <a:lnSpc>
                <a:spcPct val="100000"/>
              </a:lnSpc>
              <a:spcBef>
                <a:spcPts val="600"/>
              </a:spcBef>
              <a:spcAft>
                <a:spcPts val="0"/>
              </a:spcAft>
              <a:buClr>
                <a:schemeClr val="dk1"/>
              </a:buClr>
              <a:buSzPts val="1400"/>
              <a:buChar char="￮"/>
            </a:pPr>
            <a:r>
              <a:rPr lang="en-US" sz="1200" b="1"/>
              <a:t>Integrado</a:t>
            </a:r>
            <a:endParaRPr sz="1200" b="1"/>
          </a:p>
          <a:p>
            <a:pPr marL="914400" lvl="1" indent="-317500" algn="l" rtl="0">
              <a:lnSpc>
                <a:spcPct val="100000"/>
              </a:lnSpc>
              <a:spcBef>
                <a:spcPts val="0"/>
              </a:spcBef>
              <a:spcAft>
                <a:spcPts val="0"/>
              </a:spcAft>
              <a:buClr>
                <a:schemeClr val="dk1"/>
              </a:buClr>
              <a:buSzPts val="1400"/>
              <a:buChar char="￮"/>
            </a:pPr>
            <a:r>
              <a:rPr lang="en-US" sz="1200" b="1"/>
              <a:t>Formatos consistentes</a:t>
            </a:r>
            <a:endParaRPr sz="1200" b="1"/>
          </a:p>
          <a:p>
            <a:pPr marL="457200" lvl="0" indent="-317500" algn="l" rtl="0">
              <a:lnSpc>
                <a:spcPct val="100000"/>
              </a:lnSpc>
              <a:spcBef>
                <a:spcPts val="600"/>
              </a:spcBef>
              <a:spcAft>
                <a:spcPts val="0"/>
              </a:spcAft>
              <a:buClr>
                <a:schemeClr val="dk1"/>
              </a:buClr>
              <a:buSzPts val="1400"/>
              <a:buChar char="￮"/>
            </a:pPr>
            <a:r>
              <a:rPr lang="en-US" sz="1200" b="1"/>
              <a:t>Datos no volátiles</a:t>
            </a:r>
            <a:endParaRPr sz="1200" b="1"/>
          </a:p>
          <a:p>
            <a:pPr marL="457200" lvl="0" indent="-317500" algn="l" rtl="0">
              <a:lnSpc>
                <a:spcPct val="100000"/>
              </a:lnSpc>
              <a:spcBef>
                <a:spcPts val="600"/>
              </a:spcBef>
              <a:spcAft>
                <a:spcPts val="0"/>
              </a:spcAft>
              <a:buClr>
                <a:schemeClr val="dk1"/>
              </a:buClr>
              <a:buSzPts val="1400"/>
              <a:buChar char="￮"/>
            </a:pPr>
            <a:r>
              <a:rPr lang="en-US" sz="1200" b="1"/>
              <a:t>Orientado a dominios </a:t>
            </a:r>
            <a:endParaRPr sz="1400"/>
          </a:p>
          <a:p>
            <a:pPr marL="914400" lvl="1" indent="-317500" algn="l" rtl="0">
              <a:lnSpc>
                <a:spcPct val="100000"/>
              </a:lnSpc>
              <a:spcBef>
                <a:spcPts val="0"/>
              </a:spcBef>
              <a:spcAft>
                <a:spcPts val="0"/>
              </a:spcAft>
              <a:buClr>
                <a:schemeClr val="dk1"/>
              </a:buClr>
              <a:buSzPts val="1400"/>
              <a:buChar char="￮"/>
            </a:pPr>
            <a:r>
              <a:rPr lang="en-US" sz="1200" b="1"/>
              <a:t>Modelos de Datos</a:t>
            </a:r>
            <a:endParaRPr sz="1200" b="1"/>
          </a:p>
          <a:p>
            <a:pPr marL="457200" lvl="0" indent="-317500" algn="l" rtl="0">
              <a:lnSpc>
                <a:spcPct val="100000"/>
              </a:lnSpc>
              <a:spcBef>
                <a:spcPts val="600"/>
              </a:spcBef>
              <a:spcAft>
                <a:spcPts val="0"/>
              </a:spcAft>
              <a:buClr>
                <a:schemeClr val="dk1"/>
              </a:buClr>
              <a:buSzPts val="1400"/>
              <a:buChar char="￮"/>
            </a:pPr>
            <a:r>
              <a:rPr lang="en-US" sz="1200" b="1"/>
              <a:t>Orientado a SQL</a:t>
            </a:r>
            <a:endParaRPr sz="1400"/>
          </a:p>
          <a:p>
            <a:pPr marL="457200" lvl="0" indent="-317500" algn="l" rtl="0">
              <a:lnSpc>
                <a:spcPct val="100000"/>
              </a:lnSpc>
              <a:spcBef>
                <a:spcPts val="600"/>
              </a:spcBef>
              <a:spcAft>
                <a:spcPts val="0"/>
              </a:spcAft>
              <a:buClr>
                <a:schemeClr val="dk1"/>
              </a:buClr>
              <a:buSzPts val="1400"/>
              <a:buChar char="￮"/>
            </a:pPr>
            <a:r>
              <a:rPr lang="en-US" sz="1200" b="1"/>
              <a:t>Altos niveles de concurrencia</a:t>
            </a:r>
            <a:endParaRPr sz="1200" b="1"/>
          </a:p>
        </p:txBody>
      </p:sp>
      <p:sp>
        <p:nvSpPr>
          <p:cNvPr id="765" name="Google Shape;765;p33"/>
          <p:cNvSpPr txBox="1"/>
          <p:nvPr/>
        </p:nvSpPr>
        <p:spPr>
          <a:xfrm>
            <a:off x="1206060" y="1046886"/>
            <a:ext cx="1810111" cy="245837"/>
          </a:xfrm>
          <a:prstGeom prst="rect">
            <a:avLst/>
          </a:prstGeom>
          <a:no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None/>
            </a:pPr>
            <a:r>
              <a:rPr lang="en-US" sz="1050" b="1" i="0" u="none" strike="noStrike" cap="none">
                <a:solidFill>
                  <a:schemeClr val="lt1"/>
                </a:solidFill>
                <a:latin typeface="Arial"/>
                <a:ea typeface="Arial"/>
                <a:cs typeface="Arial"/>
                <a:sym typeface="Arial"/>
              </a:rPr>
              <a:t>Data Lake Design Pattern</a:t>
            </a:r>
            <a:endParaRPr/>
          </a:p>
        </p:txBody>
      </p:sp>
      <p:sp>
        <p:nvSpPr>
          <p:cNvPr id="766" name="Google Shape;766;p33"/>
          <p:cNvSpPr txBox="1"/>
          <p:nvPr/>
        </p:nvSpPr>
        <p:spPr>
          <a:xfrm>
            <a:off x="5248897" y="1046886"/>
            <a:ext cx="2228495" cy="245837"/>
          </a:xfrm>
          <a:prstGeom prst="rect">
            <a:avLst/>
          </a:prstGeom>
          <a:no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None/>
            </a:pPr>
            <a:r>
              <a:rPr lang="en-US" sz="1050" b="1" i="0" u="none" strike="noStrike" cap="none">
                <a:solidFill>
                  <a:schemeClr val="lt1"/>
                </a:solidFill>
                <a:latin typeface="Arial"/>
                <a:ea typeface="Arial"/>
                <a:cs typeface="Arial"/>
                <a:sym typeface="Arial"/>
              </a:rPr>
              <a:t>Data Warehouse Design Pattern</a:t>
            </a:r>
            <a:endParaRPr/>
          </a:p>
        </p:txBody>
      </p:sp>
      <p:pic>
        <p:nvPicPr>
          <p:cNvPr id="767" name="Google Shape;767;p33"/>
          <p:cNvPicPr preferRelativeResize="0"/>
          <p:nvPr/>
        </p:nvPicPr>
        <p:blipFill rotWithShape="1">
          <a:blip r:embed="rId3">
            <a:alphaModFix/>
          </a:blip>
          <a:srcRect/>
          <a:stretch/>
        </p:blipFill>
        <p:spPr>
          <a:xfrm>
            <a:off x="3463031" y="3899518"/>
            <a:ext cx="572566" cy="662029"/>
          </a:xfrm>
          <a:prstGeom prst="rect">
            <a:avLst/>
          </a:prstGeom>
          <a:noFill/>
          <a:ln>
            <a:noFill/>
          </a:ln>
        </p:spPr>
      </p:pic>
      <p:pic>
        <p:nvPicPr>
          <p:cNvPr id="768" name="Google Shape;768;p33"/>
          <p:cNvPicPr preferRelativeResize="0"/>
          <p:nvPr/>
        </p:nvPicPr>
        <p:blipFill rotWithShape="1">
          <a:blip r:embed="rId4">
            <a:alphaModFix/>
          </a:blip>
          <a:srcRect/>
          <a:stretch/>
        </p:blipFill>
        <p:spPr>
          <a:xfrm>
            <a:off x="7738677" y="3926009"/>
            <a:ext cx="572566" cy="662029"/>
          </a:xfrm>
          <a:prstGeom prst="rect">
            <a:avLst/>
          </a:prstGeom>
          <a:noFill/>
          <a:ln>
            <a:noFill/>
          </a:ln>
        </p:spPr>
      </p:pic>
      <p:sp>
        <p:nvSpPr>
          <p:cNvPr id="769" name="Google Shape;769;p33"/>
          <p:cNvSpPr/>
          <p:nvPr/>
        </p:nvSpPr>
        <p:spPr>
          <a:xfrm>
            <a:off x="4187059" y="2302453"/>
            <a:ext cx="769882"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400" b="0" i="0" u="none" strike="noStrike" cap="none">
                <a:solidFill>
                  <a:srgbClr val="000000"/>
                </a:solidFill>
                <a:latin typeface="Arial"/>
                <a:ea typeface="Arial"/>
                <a:cs typeface="Arial"/>
                <a:sym typeface="Arial"/>
              </a:rPr>
              <a:t>≠</a:t>
            </a:r>
            <a:endParaRPr/>
          </a:p>
        </p:txBody>
      </p:sp>
      <p:sp>
        <p:nvSpPr>
          <p:cNvPr id="770" name="Google Shape;770;p33"/>
          <p:cNvSpPr txBox="1"/>
          <p:nvPr/>
        </p:nvSpPr>
        <p:spPr>
          <a:xfrm>
            <a:off x="-468518" y="34383"/>
            <a:ext cx="468398" cy="245837"/>
          </a:xfrm>
          <a:prstGeom prst="rect">
            <a:avLst/>
          </a:prstGeom>
          <a:noFill/>
          <a:ln>
            <a:noFill/>
          </a:ln>
        </p:spPr>
        <p:txBody>
          <a:bodyPr spcFirstLastPara="1" wrap="square" lIns="91425" tIns="45700" rIns="91425" bIns="45700" anchor="t" anchorCtr="0">
            <a:spAutoFit/>
          </a:bodyPr>
          <a:lstStyle/>
          <a:p>
            <a:pPr marL="0" marR="0" lvl="0" indent="0" algn="l" rtl="0">
              <a:lnSpc>
                <a:spcPct val="95000"/>
              </a:lnSpc>
              <a:spcBef>
                <a:spcPts val="0"/>
              </a:spcBef>
              <a:spcAft>
                <a:spcPts val="0"/>
              </a:spcAft>
              <a:buNone/>
            </a:pPr>
            <a:r>
              <a:rPr lang="en-US" sz="1050" b="0" i="0" u="none" strike="noStrike" cap="none">
                <a:solidFill>
                  <a:srgbClr val="D4D4D4"/>
                </a:solidFill>
                <a:latin typeface="Arial"/>
                <a:ea typeface="Arial"/>
                <a:cs typeface="Arial"/>
                <a:sym typeface="Arial"/>
              </a:rPr>
              <a:t>DTG</a:t>
            </a:r>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34" descr="Data Science Life cycle”. Data Science life cycle | by Sanat | Towards Data  Science"/>
          <p:cNvPicPr preferRelativeResize="0"/>
          <p:nvPr/>
        </p:nvPicPr>
        <p:blipFill rotWithShape="1">
          <a:blip r:embed="rId3">
            <a:alphaModFix/>
          </a:blip>
          <a:srcRect l="6845" b="1"/>
          <a:stretch/>
        </p:blipFill>
        <p:spPr>
          <a:xfrm>
            <a:off x="387350" y="7"/>
            <a:ext cx="8369301" cy="5143493"/>
          </a:xfrm>
          <a:custGeom>
            <a:avLst/>
            <a:gdLst/>
            <a:ahLst/>
            <a:cxnLst/>
            <a:rect l="l" t="t" r="r" b="b"/>
            <a:pathLst>
              <a:path w="11159068" h="6858000" extrusionOk="0">
                <a:moveTo>
                  <a:pt x="1192024" y="0"/>
                </a:moveTo>
                <a:cubicBezTo>
                  <a:pt x="1192024" y="0"/>
                  <a:pt x="1192024" y="0"/>
                  <a:pt x="9967044" y="0"/>
                </a:cubicBezTo>
                <a:cubicBezTo>
                  <a:pt x="10713854" y="942975"/>
                  <a:pt x="11159068" y="2138363"/>
                  <a:pt x="11159068" y="3433763"/>
                </a:cubicBezTo>
                <a:cubicBezTo>
                  <a:pt x="11159068" y="4724400"/>
                  <a:pt x="10718641" y="5915025"/>
                  <a:pt x="9971831" y="6858000"/>
                </a:cubicBezTo>
                <a:cubicBezTo>
                  <a:pt x="9971831" y="6858000"/>
                  <a:pt x="9971831" y="6858000"/>
                  <a:pt x="1187237" y="6858000"/>
                </a:cubicBezTo>
                <a:cubicBezTo>
                  <a:pt x="440427" y="5915025"/>
                  <a:pt x="0" y="4724400"/>
                  <a:pt x="0" y="3433763"/>
                </a:cubicBezTo>
                <a:cubicBezTo>
                  <a:pt x="0" y="2138363"/>
                  <a:pt x="445214" y="942975"/>
                  <a:pt x="1192024" y="0"/>
                </a:cubicBezTo>
                <a:close/>
              </a:path>
            </a:pathLst>
          </a:cu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pic>
        <p:nvPicPr>
          <p:cNvPr id="780" name="Google Shape;780;p35" descr="How to Engineer Your Data for Data Science - Acheron Analytics"/>
          <p:cNvPicPr preferRelativeResize="0"/>
          <p:nvPr/>
        </p:nvPicPr>
        <p:blipFill rotWithShape="1">
          <a:blip r:embed="rId3">
            <a:alphaModFix/>
          </a:blip>
          <a:srcRect l="2195" r="1373" b="-2"/>
          <a:stretch/>
        </p:blipFill>
        <p:spPr>
          <a:xfrm>
            <a:off x="482600" y="705485"/>
            <a:ext cx="4029075" cy="4178300"/>
          </a:xfrm>
          <a:prstGeom prst="rect">
            <a:avLst/>
          </a:prstGeom>
          <a:noFill/>
          <a:ln>
            <a:noFill/>
          </a:ln>
        </p:spPr>
      </p:pic>
      <p:pic>
        <p:nvPicPr>
          <p:cNvPr id="781" name="Google Shape;781;p35" descr="Why are Data Engineers Equally as Important as Data Scientists | by  Nicholas Leong | Towards Data Science"/>
          <p:cNvPicPr preferRelativeResize="0"/>
          <p:nvPr/>
        </p:nvPicPr>
        <p:blipFill rotWithShape="1">
          <a:blip r:embed="rId4">
            <a:alphaModFix/>
          </a:blip>
          <a:srcRect l="6223" r="2" b="3"/>
          <a:stretch/>
        </p:blipFill>
        <p:spPr>
          <a:xfrm>
            <a:off x="4632327" y="703580"/>
            <a:ext cx="4029074" cy="4178300"/>
          </a:xfrm>
          <a:prstGeom prst="rect">
            <a:avLst/>
          </a:prstGeom>
          <a:noFill/>
          <a:ln>
            <a:noFill/>
          </a:ln>
        </p:spPr>
      </p:pic>
      <p:sp>
        <p:nvSpPr>
          <p:cNvPr id="782" name="Google Shape;782;p35"/>
          <p:cNvSpPr/>
          <p:nvPr/>
        </p:nvSpPr>
        <p:spPr>
          <a:xfrm>
            <a:off x="3536475" y="60643"/>
            <a:ext cx="2191703" cy="574358"/>
          </a:xfrm>
          <a:prstGeom prst="roundRect">
            <a:avLst>
              <a:gd name="adj" fmla="val 16667"/>
            </a:avLst>
          </a:prstGeom>
          <a:solidFill>
            <a:schemeClr val="accent1"/>
          </a:solidFill>
          <a:ln w="25400" cap="flat" cmpd="sng">
            <a:solidFill>
              <a:srgbClr val="343C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100" b="0" i="0" u="none" strike="noStrike" cap="none">
                <a:solidFill>
                  <a:schemeClr val="lt1"/>
                </a:solidFill>
                <a:latin typeface="Arial"/>
                <a:ea typeface="Arial"/>
                <a:cs typeface="Arial"/>
                <a:sym typeface="Arial"/>
              </a:rPr>
              <a:t>DATA ENGINEERS</a:t>
            </a:r>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70496191-CD0A-44F7-A443-81B4E6626DC7}"/>
                  </a:ext>
                </a:extLst>
              </p14:cNvPr>
              <p14:cNvContentPartPr/>
              <p14:nvPr/>
            </p14:nvContentPartPr>
            <p14:xfrm>
              <a:off x="6986520" y="2419200"/>
              <a:ext cx="360" cy="360"/>
            </p14:xfrm>
          </p:contentPart>
        </mc:Choice>
        <mc:Fallback xmlns="">
          <p:pic>
            <p:nvPicPr>
              <p:cNvPr id="2" name="Ink 1">
                <a:extLst>
                  <a:ext uri="{FF2B5EF4-FFF2-40B4-BE49-F238E27FC236}">
                    <a16:creationId xmlns:a16="http://schemas.microsoft.com/office/drawing/2014/main" id="{70496191-CD0A-44F7-A443-81B4E6626DC7}"/>
                  </a:ext>
                </a:extLst>
              </p:cNvPr>
              <p:cNvPicPr/>
              <p:nvPr/>
            </p:nvPicPr>
            <p:blipFill>
              <a:blip r:embed="rId6"/>
              <a:stretch>
                <a:fillRect/>
              </a:stretch>
            </p:blipFill>
            <p:spPr>
              <a:xfrm>
                <a:off x="6977160" y="2409840"/>
                <a:ext cx="19080" cy="19080"/>
              </a:xfrm>
              <a:prstGeom prst="rect">
                <a:avLst/>
              </a:prstGeom>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ears of a machine">
            <a:extLst>
              <a:ext uri="{FF2B5EF4-FFF2-40B4-BE49-F238E27FC236}">
                <a16:creationId xmlns:a16="http://schemas.microsoft.com/office/drawing/2014/main" id="{56C97C79-9352-44D4-84D6-C3A79039F7A1}"/>
              </a:ext>
            </a:extLst>
          </p:cNvPr>
          <p:cNvPicPr>
            <a:picLocks noChangeAspect="1"/>
          </p:cNvPicPr>
          <p:nvPr/>
        </p:nvPicPr>
        <p:blipFill>
          <a:blip r:embed="rId2"/>
          <a:stretch>
            <a:fillRect/>
          </a:stretch>
        </p:blipFill>
        <p:spPr>
          <a:xfrm>
            <a:off x="336264" y="0"/>
            <a:ext cx="8471472" cy="5143500"/>
          </a:xfrm>
          <a:prstGeom prst="rect">
            <a:avLst/>
          </a:prstGeom>
        </p:spPr>
      </p:pic>
      <p:sp>
        <p:nvSpPr>
          <p:cNvPr id="4" name="Title 3">
            <a:extLst>
              <a:ext uri="{FF2B5EF4-FFF2-40B4-BE49-F238E27FC236}">
                <a16:creationId xmlns:a16="http://schemas.microsoft.com/office/drawing/2014/main" id="{DE93AD87-67A9-4EEB-96D6-8D310CB85A6F}"/>
              </a:ext>
            </a:extLst>
          </p:cNvPr>
          <p:cNvSpPr>
            <a:spLocks noGrp="1"/>
          </p:cNvSpPr>
          <p:nvPr>
            <p:ph type="ctrTitle"/>
          </p:nvPr>
        </p:nvSpPr>
        <p:spPr>
          <a:xfrm>
            <a:off x="2569800" y="2236800"/>
            <a:ext cx="4004400" cy="956700"/>
          </a:xfrm>
          <a:solidFill>
            <a:schemeClr val="tx1"/>
          </a:solidFill>
        </p:spPr>
        <p:txBody>
          <a:bodyPr spcFirstLastPara="1" vert="horz" wrap="square" lIns="68580" tIns="34290" rIns="68580" bIns="34290" rtlCol="0" anchor="b" anchorCtr="0">
            <a:normAutofit/>
          </a:bodyPr>
          <a:lstStyle/>
          <a:p>
            <a:pPr>
              <a:lnSpc>
                <a:spcPct val="90000"/>
              </a:lnSpc>
              <a:spcAft>
                <a:spcPts val="200"/>
              </a:spcAft>
            </a:pPr>
            <a:r>
              <a:rPr lang="en-US" sz="2900" dirty="0">
                <a:solidFill>
                  <a:schemeClr val="bg1"/>
                </a:solidFill>
              </a:rPr>
              <a:t>ARQUITECTURAS </a:t>
            </a:r>
            <a:br>
              <a:rPr lang="en-US" sz="2900" dirty="0">
                <a:solidFill>
                  <a:schemeClr val="bg1"/>
                </a:solidFill>
              </a:rPr>
            </a:br>
            <a:r>
              <a:rPr lang="en-US" sz="2900" dirty="0">
                <a:solidFill>
                  <a:schemeClr val="bg1"/>
                </a:solidFill>
              </a:rPr>
              <a:t>(MÁS) MODERNAS</a:t>
            </a:r>
          </a:p>
        </p:txBody>
      </p:sp>
      <p:sp>
        <p:nvSpPr>
          <p:cNvPr id="5" name="Text Placeholder 4">
            <a:extLst>
              <a:ext uri="{FF2B5EF4-FFF2-40B4-BE49-F238E27FC236}">
                <a16:creationId xmlns:a16="http://schemas.microsoft.com/office/drawing/2014/main" id="{D65D8B26-DD97-4791-9211-BEB35F1ED5C2}"/>
              </a:ext>
            </a:extLst>
          </p:cNvPr>
          <p:cNvSpPr>
            <a:spLocks noGrp="1"/>
          </p:cNvSpPr>
          <p:nvPr>
            <p:ph type="subTitle" idx="1"/>
          </p:nvPr>
        </p:nvSpPr>
        <p:spPr>
          <a:xfrm>
            <a:off x="2569800" y="3188701"/>
            <a:ext cx="4004400" cy="422717"/>
          </a:xfrm>
          <a:solidFill>
            <a:schemeClr val="tx1"/>
          </a:solidFill>
        </p:spPr>
        <p:txBody>
          <a:bodyPr spcFirstLastPara="1" vert="horz" wrap="square" lIns="68580" tIns="34290" rIns="68580" bIns="34290" rtlCol="0" anchor="t" anchorCtr="0">
            <a:normAutofit/>
          </a:bodyPr>
          <a:lstStyle/>
          <a:p>
            <a:pPr>
              <a:spcAft>
                <a:spcPts val="600"/>
              </a:spcAft>
            </a:pPr>
            <a:r>
              <a:rPr lang="en-US" dirty="0">
                <a:solidFill>
                  <a:schemeClr val="bg1"/>
                </a:solidFill>
              </a:rPr>
              <a:t>¿</a:t>
            </a:r>
            <a:r>
              <a:rPr lang="en-US" dirty="0" err="1">
                <a:solidFill>
                  <a:schemeClr val="bg1"/>
                </a:solidFill>
              </a:rPr>
              <a:t>qué</a:t>
            </a:r>
            <a:r>
              <a:rPr lang="en-US" dirty="0">
                <a:solidFill>
                  <a:schemeClr val="bg1"/>
                </a:solidFill>
              </a:rPr>
              <a:t> </a:t>
            </a:r>
            <a:r>
              <a:rPr lang="en-US" dirty="0" err="1">
                <a:solidFill>
                  <a:schemeClr val="bg1"/>
                </a:solidFill>
              </a:rPr>
              <a:t>está</a:t>
            </a:r>
            <a:r>
              <a:rPr lang="en-US" dirty="0">
                <a:solidFill>
                  <a:schemeClr val="bg1"/>
                </a:solidFill>
              </a:rPr>
              <a:t> </a:t>
            </a:r>
            <a:r>
              <a:rPr lang="en-US" dirty="0" err="1">
                <a:solidFill>
                  <a:schemeClr val="bg1"/>
                </a:solidFill>
              </a:rPr>
              <a:t>pasando</a:t>
            </a:r>
            <a:r>
              <a:rPr lang="en-US" dirty="0">
                <a:solidFill>
                  <a:schemeClr val="bg1"/>
                </a:solidFill>
              </a:rPr>
              <a:t> </a:t>
            </a:r>
            <a:r>
              <a:rPr lang="en-US" dirty="0" err="1">
                <a:solidFill>
                  <a:schemeClr val="bg1"/>
                </a:solidFill>
              </a:rPr>
              <a:t>ahora</a:t>
            </a:r>
            <a:r>
              <a:rPr lang="en-US" dirty="0">
                <a:solidFill>
                  <a:schemeClr val="bg1"/>
                </a:solidFill>
              </a:rPr>
              <a:t>?</a:t>
            </a:r>
          </a:p>
        </p:txBody>
      </p:sp>
    </p:spTree>
    <p:extLst>
      <p:ext uri="{BB962C8B-B14F-4D97-AF65-F5344CB8AC3E}">
        <p14:creationId xmlns:p14="http://schemas.microsoft.com/office/powerpoint/2010/main" val="365207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38"/>
          <p:cNvSpPr txBox="1">
            <a:spLocks noGrp="1"/>
          </p:cNvSpPr>
          <p:nvPr>
            <p:ph type="title"/>
          </p:nvPr>
        </p:nvSpPr>
        <p:spPr>
          <a:xfrm>
            <a:off x="514351" y="457201"/>
            <a:ext cx="8334085" cy="1092200"/>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11111"/>
              <a:buNone/>
            </a:pPr>
            <a:r>
              <a:rPr lang="en-US" dirty="0"/>
              <a:t>CARACTERÍSTICAS DE UNA </a:t>
            </a:r>
            <a:br>
              <a:rPr lang="en-US" dirty="0"/>
            </a:br>
            <a:r>
              <a:rPr lang="en-US" dirty="0"/>
              <a:t>ARQUITECTURA MODERNA DE DATOS</a:t>
            </a:r>
            <a:endParaRPr dirty="0"/>
          </a:p>
        </p:txBody>
      </p:sp>
      <p:grpSp>
        <p:nvGrpSpPr>
          <p:cNvPr id="858" name="Google Shape;858;p38"/>
          <p:cNvGrpSpPr/>
          <p:nvPr/>
        </p:nvGrpSpPr>
        <p:grpSpPr>
          <a:xfrm>
            <a:off x="516947" y="2160083"/>
            <a:ext cx="7593374" cy="1828034"/>
            <a:chOff x="2597" y="355282"/>
            <a:chExt cx="7593374" cy="1828034"/>
          </a:xfrm>
        </p:grpSpPr>
        <p:sp>
          <p:nvSpPr>
            <p:cNvPr id="859" name="Google Shape;859;p38"/>
            <p:cNvSpPr/>
            <p:nvPr/>
          </p:nvSpPr>
          <p:spPr>
            <a:xfrm>
              <a:off x="2597" y="355282"/>
              <a:ext cx="1406180" cy="843708"/>
            </a:xfrm>
            <a:prstGeom prst="rect">
              <a:avLst/>
            </a:prstGeom>
            <a:solidFill>
              <a:srgbClr val="00B05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8"/>
            <p:cNvSpPr txBox="1"/>
            <p:nvPr/>
          </p:nvSpPr>
          <p:spPr>
            <a:xfrm>
              <a:off x="2597" y="355282"/>
              <a:ext cx="1406180" cy="843708"/>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1" i="0" u="none" strike="noStrike" cap="none">
                  <a:solidFill>
                    <a:schemeClr val="lt1"/>
                  </a:solidFill>
                  <a:latin typeface="Arial"/>
                  <a:ea typeface="Arial"/>
                  <a:cs typeface="Arial"/>
                  <a:sym typeface="Arial"/>
                </a:rPr>
                <a:t>Customer-Centric</a:t>
              </a:r>
              <a:endParaRPr sz="1500" b="0" i="0" u="none" strike="noStrike" cap="none">
                <a:solidFill>
                  <a:schemeClr val="lt1"/>
                </a:solidFill>
                <a:latin typeface="Arial"/>
                <a:ea typeface="Arial"/>
                <a:cs typeface="Arial"/>
                <a:sym typeface="Arial"/>
              </a:endParaRPr>
            </a:p>
          </p:txBody>
        </p:sp>
        <p:sp>
          <p:nvSpPr>
            <p:cNvPr id="861" name="Google Shape;861;p38"/>
            <p:cNvSpPr/>
            <p:nvPr/>
          </p:nvSpPr>
          <p:spPr>
            <a:xfrm>
              <a:off x="1549395" y="355282"/>
              <a:ext cx="1406180" cy="843708"/>
            </a:xfrm>
            <a:prstGeom prst="rect">
              <a:avLst/>
            </a:prstGeom>
            <a:solidFill>
              <a:srgbClr val="92D05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8"/>
            <p:cNvSpPr txBox="1"/>
            <p:nvPr/>
          </p:nvSpPr>
          <p:spPr>
            <a:xfrm>
              <a:off x="1549395" y="355282"/>
              <a:ext cx="1406180" cy="843708"/>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1" i="0" u="none" strike="noStrike" cap="none">
                  <a:solidFill>
                    <a:schemeClr val="lt1"/>
                  </a:solidFill>
                  <a:latin typeface="Arial"/>
                  <a:ea typeface="Arial"/>
                  <a:cs typeface="Arial"/>
                  <a:sym typeface="Arial"/>
                </a:rPr>
                <a:t>Automatizada (AlgoOps)</a:t>
              </a:r>
              <a:endParaRPr sz="1500" b="0" i="0" u="none" strike="noStrike" cap="none">
                <a:solidFill>
                  <a:schemeClr val="lt1"/>
                </a:solidFill>
                <a:latin typeface="Arial"/>
                <a:ea typeface="Arial"/>
                <a:cs typeface="Arial"/>
                <a:sym typeface="Arial"/>
              </a:endParaRPr>
            </a:p>
          </p:txBody>
        </p:sp>
        <p:sp>
          <p:nvSpPr>
            <p:cNvPr id="863" name="Google Shape;863;p38"/>
            <p:cNvSpPr/>
            <p:nvPr/>
          </p:nvSpPr>
          <p:spPr>
            <a:xfrm>
              <a:off x="3096194" y="355282"/>
              <a:ext cx="1406180" cy="843708"/>
            </a:xfrm>
            <a:prstGeom prst="rect">
              <a:avLst/>
            </a:prstGeom>
            <a:solidFill>
              <a:srgbClr val="00206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8"/>
            <p:cNvSpPr txBox="1"/>
            <p:nvPr/>
          </p:nvSpPr>
          <p:spPr>
            <a:xfrm>
              <a:off x="3096194" y="355282"/>
              <a:ext cx="1406180" cy="843708"/>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1" i="0" u="none" strike="noStrike" cap="none">
                  <a:solidFill>
                    <a:schemeClr val="lt1"/>
                  </a:solidFill>
                  <a:latin typeface="Arial"/>
                  <a:ea typeface="Arial"/>
                  <a:cs typeface="Arial"/>
                  <a:sym typeface="Arial"/>
                </a:rPr>
                <a:t>Flexible y elástica</a:t>
              </a:r>
              <a:endParaRPr sz="1500" b="0" i="0" u="none" strike="noStrike" cap="none">
                <a:solidFill>
                  <a:schemeClr val="lt1"/>
                </a:solidFill>
                <a:latin typeface="Arial"/>
                <a:ea typeface="Arial"/>
                <a:cs typeface="Arial"/>
                <a:sym typeface="Arial"/>
              </a:endParaRPr>
            </a:p>
          </p:txBody>
        </p:sp>
        <p:sp>
          <p:nvSpPr>
            <p:cNvPr id="865" name="Google Shape;865;p38"/>
            <p:cNvSpPr/>
            <p:nvPr/>
          </p:nvSpPr>
          <p:spPr>
            <a:xfrm>
              <a:off x="4642992" y="355282"/>
              <a:ext cx="1406180" cy="843708"/>
            </a:xfrm>
            <a:prstGeom prst="rect">
              <a:avLst/>
            </a:prstGeom>
            <a:solidFill>
              <a:srgbClr val="7030A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8"/>
            <p:cNvSpPr txBox="1"/>
            <p:nvPr/>
          </p:nvSpPr>
          <p:spPr>
            <a:xfrm>
              <a:off x="4642992" y="355282"/>
              <a:ext cx="1406180" cy="843708"/>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1" i="0" u="none" strike="noStrike" cap="none">
                  <a:solidFill>
                    <a:schemeClr val="lt1"/>
                  </a:solidFill>
                  <a:latin typeface="Arial"/>
                  <a:ea typeface="Arial"/>
                  <a:cs typeface="Arial"/>
                  <a:sym typeface="Arial"/>
                </a:rPr>
                <a:t>Colaborativa</a:t>
              </a:r>
              <a:endParaRPr sz="1500" b="0" i="0" u="none" strike="noStrike" cap="none">
                <a:solidFill>
                  <a:schemeClr val="lt1"/>
                </a:solidFill>
                <a:latin typeface="Arial"/>
                <a:ea typeface="Arial"/>
                <a:cs typeface="Arial"/>
                <a:sym typeface="Arial"/>
              </a:endParaRPr>
            </a:p>
          </p:txBody>
        </p:sp>
        <p:sp>
          <p:nvSpPr>
            <p:cNvPr id="867" name="Google Shape;867;p38"/>
            <p:cNvSpPr/>
            <p:nvPr/>
          </p:nvSpPr>
          <p:spPr>
            <a:xfrm>
              <a:off x="6189791" y="355282"/>
              <a:ext cx="1406180" cy="843708"/>
            </a:xfrm>
            <a:prstGeom prst="rect">
              <a:avLst/>
            </a:prstGeom>
            <a:solidFill>
              <a:srgbClr val="FF00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8"/>
            <p:cNvSpPr txBox="1"/>
            <p:nvPr/>
          </p:nvSpPr>
          <p:spPr>
            <a:xfrm>
              <a:off x="6189791" y="355282"/>
              <a:ext cx="1406180" cy="843708"/>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1" i="0" u="none" strike="noStrike" cap="none">
                  <a:solidFill>
                    <a:schemeClr val="lt1"/>
                  </a:solidFill>
                  <a:latin typeface="Arial"/>
                  <a:ea typeface="Arial"/>
                  <a:cs typeface="Arial"/>
                  <a:sym typeface="Arial"/>
                </a:rPr>
                <a:t>Gobernada</a:t>
              </a:r>
              <a:endParaRPr sz="1500" b="0" i="0" u="none" strike="noStrike" cap="none">
                <a:solidFill>
                  <a:schemeClr val="lt1"/>
                </a:solidFill>
                <a:latin typeface="Arial"/>
                <a:ea typeface="Arial"/>
                <a:cs typeface="Arial"/>
                <a:sym typeface="Arial"/>
              </a:endParaRPr>
            </a:p>
          </p:txBody>
        </p:sp>
        <p:sp>
          <p:nvSpPr>
            <p:cNvPr id="869" name="Google Shape;869;p38"/>
            <p:cNvSpPr/>
            <p:nvPr/>
          </p:nvSpPr>
          <p:spPr>
            <a:xfrm>
              <a:off x="2597" y="1339608"/>
              <a:ext cx="1406180" cy="843708"/>
            </a:xfrm>
            <a:prstGeom prst="rect">
              <a:avLst/>
            </a:prstGeom>
            <a:solidFill>
              <a:srgbClr val="00B05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8"/>
            <p:cNvSpPr txBox="1"/>
            <p:nvPr/>
          </p:nvSpPr>
          <p:spPr>
            <a:xfrm>
              <a:off x="2597" y="1339608"/>
              <a:ext cx="1406180" cy="843708"/>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1" i="0" u="none" strike="noStrike" cap="none">
                  <a:solidFill>
                    <a:schemeClr val="lt1"/>
                  </a:solidFill>
                  <a:latin typeface="Arial"/>
                  <a:ea typeface="Arial"/>
                  <a:cs typeface="Arial"/>
                  <a:sym typeface="Arial"/>
                </a:rPr>
                <a:t>Multi Nube / Híbrida</a:t>
              </a:r>
              <a:endParaRPr sz="1500" b="0" i="0" u="none" strike="noStrike" cap="none">
                <a:solidFill>
                  <a:schemeClr val="lt1"/>
                </a:solidFill>
                <a:latin typeface="Arial"/>
                <a:ea typeface="Arial"/>
                <a:cs typeface="Arial"/>
                <a:sym typeface="Arial"/>
              </a:endParaRPr>
            </a:p>
          </p:txBody>
        </p:sp>
        <p:sp>
          <p:nvSpPr>
            <p:cNvPr id="871" name="Google Shape;871;p38"/>
            <p:cNvSpPr/>
            <p:nvPr/>
          </p:nvSpPr>
          <p:spPr>
            <a:xfrm>
              <a:off x="1549395" y="1339608"/>
              <a:ext cx="1406180" cy="843708"/>
            </a:xfrm>
            <a:prstGeom prst="rect">
              <a:avLst/>
            </a:prstGeom>
            <a:solidFill>
              <a:srgbClr val="92D05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8"/>
            <p:cNvSpPr txBox="1"/>
            <p:nvPr/>
          </p:nvSpPr>
          <p:spPr>
            <a:xfrm>
              <a:off x="1549395" y="1339608"/>
              <a:ext cx="1406180" cy="843708"/>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1" i="0" u="none" strike="noStrike" cap="none">
                  <a:solidFill>
                    <a:schemeClr val="lt1"/>
                  </a:solidFill>
                  <a:latin typeface="Arial"/>
                  <a:ea typeface="Arial"/>
                  <a:cs typeface="Arial"/>
                  <a:sym typeface="Arial"/>
                </a:rPr>
                <a:t>Monetizable</a:t>
              </a:r>
              <a:endParaRPr sz="1500" b="0" i="0" u="none" strike="noStrike" cap="none">
                <a:solidFill>
                  <a:schemeClr val="lt1"/>
                </a:solidFill>
                <a:latin typeface="Arial"/>
                <a:ea typeface="Arial"/>
                <a:cs typeface="Arial"/>
                <a:sym typeface="Arial"/>
              </a:endParaRPr>
            </a:p>
          </p:txBody>
        </p:sp>
        <p:sp>
          <p:nvSpPr>
            <p:cNvPr id="873" name="Google Shape;873;p38"/>
            <p:cNvSpPr/>
            <p:nvPr/>
          </p:nvSpPr>
          <p:spPr>
            <a:xfrm>
              <a:off x="3096194" y="1339608"/>
              <a:ext cx="1406180" cy="843708"/>
            </a:xfrm>
            <a:prstGeom prst="rect">
              <a:avLst/>
            </a:prstGeom>
            <a:solidFill>
              <a:srgbClr val="00206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8"/>
            <p:cNvSpPr txBox="1"/>
            <p:nvPr/>
          </p:nvSpPr>
          <p:spPr>
            <a:xfrm>
              <a:off x="3096194" y="1339608"/>
              <a:ext cx="1406180" cy="843708"/>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1" i="0" u="none" strike="noStrike" cap="none">
                  <a:solidFill>
                    <a:schemeClr val="lt1"/>
                  </a:solidFill>
                  <a:latin typeface="Arial"/>
                  <a:ea typeface="Arial"/>
                  <a:cs typeface="Arial"/>
                  <a:sym typeface="Arial"/>
                </a:rPr>
                <a:t>Segura</a:t>
              </a:r>
              <a:endParaRPr sz="1500" b="0" i="0" u="none" strike="noStrike" cap="none">
                <a:solidFill>
                  <a:schemeClr val="lt1"/>
                </a:solidFill>
                <a:latin typeface="Arial"/>
                <a:ea typeface="Arial"/>
                <a:cs typeface="Arial"/>
                <a:sym typeface="Arial"/>
              </a:endParaRPr>
            </a:p>
          </p:txBody>
        </p:sp>
        <p:sp>
          <p:nvSpPr>
            <p:cNvPr id="875" name="Google Shape;875;p38"/>
            <p:cNvSpPr/>
            <p:nvPr/>
          </p:nvSpPr>
          <p:spPr>
            <a:xfrm>
              <a:off x="4642992" y="1339608"/>
              <a:ext cx="1406180" cy="843708"/>
            </a:xfrm>
            <a:prstGeom prst="rect">
              <a:avLst/>
            </a:prstGeom>
            <a:solidFill>
              <a:srgbClr val="7030A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8"/>
            <p:cNvSpPr txBox="1"/>
            <p:nvPr/>
          </p:nvSpPr>
          <p:spPr>
            <a:xfrm>
              <a:off x="4642992" y="1339608"/>
              <a:ext cx="1406180" cy="843708"/>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1" i="0" u="none" strike="noStrike" cap="none">
                  <a:solidFill>
                    <a:schemeClr val="lt1"/>
                  </a:solidFill>
                  <a:latin typeface="Arial"/>
                  <a:ea typeface="Arial"/>
                  <a:cs typeface="Arial"/>
                  <a:sym typeface="Arial"/>
                </a:rPr>
                <a:t>Resiliente</a:t>
              </a:r>
              <a:endParaRPr sz="1500" b="0" i="0" u="none" strike="noStrike" cap="none">
                <a:solidFill>
                  <a:schemeClr val="lt1"/>
                </a:solidFill>
                <a:latin typeface="Arial"/>
                <a:ea typeface="Arial"/>
                <a:cs typeface="Arial"/>
                <a:sym typeface="Arial"/>
              </a:endParaRPr>
            </a:p>
          </p:txBody>
        </p:sp>
        <p:sp>
          <p:nvSpPr>
            <p:cNvPr id="877" name="Google Shape;877;p38"/>
            <p:cNvSpPr/>
            <p:nvPr/>
          </p:nvSpPr>
          <p:spPr>
            <a:xfrm>
              <a:off x="6189791" y="1339608"/>
              <a:ext cx="1406180" cy="843708"/>
            </a:xfrm>
            <a:prstGeom prst="rect">
              <a:avLst/>
            </a:prstGeom>
            <a:solidFill>
              <a:srgbClr val="FF00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8"/>
            <p:cNvSpPr txBox="1"/>
            <p:nvPr/>
          </p:nvSpPr>
          <p:spPr>
            <a:xfrm>
              <a:off x="6189791" y="1339608"/>
              <a:ext cx="1406180" cy="843708"/>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1" i="0" u="none" strike="noStrike" cap="none">
                  <a:solidFill>
                    <a:schemeClr val="lt1"/>
                  </a:solidFill>
                  <a:latin typeface="Arial"/>
                  <a:ea typeface="Arial"/>
                  <a:cs typeface="Arial"/>
                  <a:sym typeface="Arial"/>
                </a:rPr>
                <a:t>SIMPLE!!!!</a:t>
              </a:r>
              <a:endParaRPr sz="1500" b="0" i="0" u="none" strike="noStrike" cap="none">
                <a:solidFill>
                  <a:schemeClr val="lt1"/>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36"/>
          <p:cNvSpPr txBox="1">
            <a:spLocks noGrp="1"/>
          </p:cNvSpPr>
          <p:nvPr>
            <p:ph type="title"/>
          </p:nvPr>
        </p:nvSpPr>
        <p:spPr>
          <a:xfrm>
            <a:off x="405760" y="402688"/>
            <a:ext cx="7886700" cy="53647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a:t>EFS – Enterprise Feature Store</a:t>
            </a:r>
            <a:endParaRPr/>
          </a:p>
        </p:txBody>
      </p:sp>
      <p:pic>
        <p:nvPicPr>
          <p:cNvPr id="788" name="Google Shape;788;p36"/>
          <p:cNvPicPr preferRelativeResize="0"/>
          <p:nvPr/>
        </p:nvPicPr>
        <p:blipFill rotWithShape="1">
          <a:blip r:embed="rId3">
            <a:alphaModFix/>
          </a:blip>
          <a:srcRect/>
          <a:stretch/>
        </p:blipFill>
        <p:spPr>
          <a:xfrm>
            <a:off x="939896" y="1944116"/>
            <a:ext cx="1462197" cy="1279423"/>
          </a:xfrm>
          <a:prstGeom prst="rect">
            <a:avLst/>
          </a:prstGeom>
          <a:noFill/>
          <a:ln>
            <a:noFill/>
          </a:ln>
        </p:spPr>
      </p:pic>
      <p:sp>
        <p:nvSpPr>
          <p:cNvPr id="789" name="Google Shape;789;p36"/>
          <p:cNvSpPr txBox="1"/>
          <p:nvPr/>
        </p:nvSpPr>
        <p:spPr>
          <a:xfrm>
            <a:off x="652547" y="3109674"/>
            <a:ext cx="2054898"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Features (variables, características) creadas a través de procesamiento de los datos e ingeniería</a:t>
            </a:r>
            <a:endParaRPr sz="1050" b="0" i="0" u="none" strike="noStrike" cap="none">
              <a:solidFill>
                <a:srgbClr val="000000"/>
              </a:solidFill>
              <a:latin typeface="Arial"/>
              <a:ea typeface="Arial"/>
              <a:cs typeface="Arial"/>
              <a:sym typeface="Arial"/>
            </a:endParaRPr>
          </a:p>
        </p:txBody>
      </p:sp>
      <p:sp>
        <p:nvSpPr>
          <p:cNvPr id="790" name="Google Shape;790;p36"/>
          <p:cNvSpPr txBox="1"/>
          <p:nvPr/>
        </p:nvSpPr>
        <p:spPr>
          <a:xfrm>
            <a:off x="3490384" y="3109674"/>
            <a:ext cx="2262696" cy="5770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Los Features aprobados se guardan en un repositorio global y centralizado para ser consumidos</a:t>
            </a:r>
            <a:endParaRPr sz="1050" b="0" i="0" u="none" strike="noStrike" cap="none">
              <a:solidFill>
                <a:srgbClr val="000000"/>
              </a:solidFill>
              <a:latin typeface="Arial"/>
              <a:ea typeface="Arial"/>
              <a:cs typeface="Arial"/>
              <a:sym typeface="Arial"/>
            </a:endParaRPr>
          </a:p>
        </p:txBody>
      </p:sp>
      <p:sp>
        <p:nvSpPr>
          <p:cNvPr id="791" name="Google Shape;791;p36"/>
          <p:cNvSpPr txBox="1"/>
          <p:nvPr/>
        </p:nvSpPr>
        <p:spPr>
          <a:xfrm>
            <a:off x="6741908" y="3109674"/>
            <a:ext cx="1838555" cy="9002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Los siguientes modelos toman como base un Feature ya preparado, ahorrando tiempo y esfuerzo</a:t>
            </a:r>
            <a:endParaRPr sz="1050" b="0" i="0" u="none" strike="noStrike" cap="none">
              <a:solidFill>
                <a:srgbClr val="000000"/>
              </a:solidFill>
              <a:latin typeface="Arial"/>
              <a:ea typeface="Arial"/>
              <a:cs typeface="Arial"/>
              <a:sym typeface="Arial"/>
            </a:endParaRPr>
          </a:p>
        </p:txBody>
      </p:sp>
      <p:pic>
        <p:nvPicPr>
          <p:cNvPr id="792" name="Google Shape;792;p36"/>
          <p:cNvPicPr preferRelativeResize="0"/>
          <p:nvPr/>
        </p:nvPicPr>
        <p:blipFill rotWithShape="1">
          <a:blip r:embed="rId4">
            <a:alphaModFix/>
          </a:blip>
          <a:srcRect b="-13284"/>
          <a:stretch/>
        </p:blipFill>
        <p:spPr>
          <a:xfrm>
            <a:off x="7042858" y="2363881"/>
            <a:ext cx="1249602" cy="304235"/>
          </a:xfrm>
          <a:prstGeom prst="rect">
            <a:avLst/>
          </a:prstGeom>
          <a:noFill/>
          <a:ln>
            <a:noFill/>
          </a:ln>
        </p:spPr>
      </p:pic>
      <p:sp>
        <p:nvSpPr>
          <p:cNvPr id="793" name="Google Shape;793;p36"/>
          <p:cNvSpPr/>
          <p:nvPr/>
        </p:nvSpPr>
        <p:spPr>
          <a:xfrm>
            <a:off x="2754856" y="2291310"/>
            <a:ext cx="623549" cy="392415"/>
          </a:xfrm>
          <a:prstGeom prst="rightArrow">
            <a:avLst>
              <a:gd name="adj1" fmla="val 50000"/>
              <a:gd name="adj2" fmla="val 50000"/>
            </a:avLst>
          </a:pr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794" name="Google Shape;794;p36"/>
          <p:cNvSpPr/>
          <p:nvPr/>
        </p:nvSpPr>
        <p:spPr>
          <a:xfrm>
            <a:off x="5753080" y="2291310"/>
            <a:ext cx="623549" cy="392415"/>
          </a:xfrm>
          <a:prstGeom prst="rightArrow">
            <a:avLst>
              <a:gd name="adj1" fmla="val 50000"/>
              <a:gd name="adj2" fmla="val 50000"/>
            </a:avLst>
          </a:pr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pic>
        <p:nvPicPr>
          <p:cNvPr id="795" name="Google Shape;795;p36"/>
          <p:cNvPicPr preferRelativeResize="0"/>
          <p:nvPr/>
        </p:nvPicPr>
        <p:blipFill rotWithShape="1">
          <a:blip r:embed="rId5">
            <a:alphaModFix/>
          </a:blip>
          <a:srcRect/>
          <a:stretch/>
        </p:blipFill>
        <p:spPr>
          <a:xfrm>
            <a:off x="3970171" y="1911256"/>
            <a:ext cx="1164965" cy="1164965"/>
          </a:xfrm>
          <a:prstGeom prst="rect">
            <a:avLst/>
          </a:prstGeom>
          <a:noFill/>
          <a:ln>
            <a:noFill/>
          </a:ln>
        </p:spPr>
      </p:pic>
      <p:sp>
        <p:nvSpPr>
          <p:cNvPr id="796" name="Google Shape;796;p36"/>
          <p:cNvSpPr/>
          <p:nvPr/>
        </p:nvSpPr>
        <p:spPr>
          <a:xfrm>
            <a:off x="6883145" y="2203821"/>
            <a:ext cx="1569028" cy="571573"/>
          </a:xfrm>
          <a:prstGeom prst="roundRect">
            <a:avLst>
              <a:gd name="adj" fmla="val 16667"/>
            </a:avLst>
          </a:prstGeom>
          <a:noFill/>
          <a:ln w="825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pic>
        <p:nvPicPr>
          <p:cNvPr id="797" name="Google Shape;797;p36"/>
          <p:cNvPicPr preferRelativeResize="0"/>
          <p:nvPr/>
        </p:nvPicPr>
        <p:blipFill rotWithShape="1">
          <a:blip r:embed="rId6">
            <a:alphaModFix/>
          </a:blip>
          <a:srcRect/>
          <a:stretch/>
        </p:blipFill>
        <p:spPr>
          <a:xfrm>
            <a:off x="1072646" y="1423572"/>
            <a:ext cx="571572" cy="571573"/>
          </a:xfrm>
          <a:prstGeom prst="rect">
            <a:avLst/>
          </a:prstGeom>
          <a:noFill/>
          <a:ln>
            <a:noFill/>
          </a:ln>
        </p:spPr>
      </p:pic>
      <p:grpSp>
        <p:nvGrpSpPr>
          <p:cNvPr id="798" name="Google Shape;798;p36"/>
          <p:cNvGrpSpPr/>
          <p:nvPr/>
        </p:nvGrpSpPr>
        <p:grpSpPr>
          <a:xfrm>
            <a:off x="1254906" y="1487111"/>
            <a:ext cx="571572" cy="571573"/>
            <a:chOff x="1606370" y="2163575"/>
            <a:chExt cx="1034160" cy="1034160"/>
          </a:xfrm>
        </p:grpSpPr>
        <p:sp>
          <p:nvSpPr>
            <p:cNvPr id="799" name="Google Shape;799;p36"/>
            <p:cNvSpPr/>
            <p:nvPr/>
          </p:nvSpPr>
          <p:spPr>
            <a:xfrm>
              <a:off x="1799771" y="2423886"/>
              <a:ext cx="656307" cy="522514"/>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pic>
          <p:nvPicPr>
            <p:cNvPr id="800" name="Google Shape;800;p36"/>
            <p:cNvPicPr preferRelativeResize="0"/>
            <p:nvPr/>
          </p:nvPicPr>
          <p:blipFill rotWithShape="1">
            <a:blip r:embed="rId6">
              <a:alphaModFix/>
            </a:blip>
            <a:srcRect/>
            <a:stretch/>
          </p:blipFill>
          <p:spPr>
            <a:xfrm>
              <a:off x="1606370" y="2163575"/>
              <a:ext cx="1034160" cy="1034160"/>
            </a:xfrm>
            <a:prstGeom prst="rect">
              <a:avLst/>
            </a:prstGeom>
            <a:noFill/>
            <a:ln>
              <a:noFill/>
            </a:ln>
          </p:spPr>
        </p:pic>
      </p:grpSp>
      <p:grpSp>
        <p:nvGrpSpPr>
          <p:cNvPr id="801" name="Google Shape;801;p36"/>
          <p:cNvGrpSpPr/>
          <p:nvPr/>
        </p:nvGrpSpPr>
        <p:grpSpPr>
          <a:xfrm>
            <a:off x="1432536" y="1550650"/>
            <a:ext cx="571572" cy="571573"/>
            <a:chOff x="1606370" y="2143879"/>
            <a:chExt cx="1034160" cy="1034160"/>
          </a:xfrm>
        </p:grpSpPr>
        <p:sp>
          <p:nvSpPr>
            <p:cNvPr id="802" name="Google Shape;802;p36"/>
            <p:cNvSpPr/>
            <p:nvPr/>
          </p:nvSpPr>
          <p:spPr>
            <a:xfrm>
              <a:off x="1799771" y="2423886"/>
              <a:ext cx="656307" cy="522514"/>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pic>
          <p:nvPicPr>
            <p:cNvPr id="803" name="Google Shape;803;p36"/>
            <p:cNvPicPr preferRelativeResize="0"/>
            <p:nvPr/>
          </p:nvPicPr>
          <p:blipFill rotWithShape="1">
            <a:blip r:embed="rId6">
              <a:alphaModFix/>
            </a:blip>
            <a:srcRect/>
            <a:stretch/>
          </p:blipFill>
          <p:spPr>
            <a:xfrm>
              <a:off x="1606370" y="2143879"/>
              <a:ext cx="1034160" cy="1034160"/>
            </a:xfrm>
            <a:prstGeom prst="rect">
              <a:avLst/>
            </a:prstGeom>
            <a:noFill/>
            <a:ln>
              <a:noFill/>
            </a:ln>
          </p:spPr>
        </p:pic>
      </p:grpSp>
      <p:grpSp>
        <p:nvGrpSpPr>
          <p:cNvPr id="804" name="Google Shape;804;p36"/>
          <p:cNvGrpSpPr/>
          <p:nvPr/>
        </p:nvGrpSpPr>
        <p:grpSpPr>
          <a:xfrm>
            <a:off x="1610166" y="1609901"/>
            <a:ext cx="571572" cy="571573"/>
            <a:chOff x="1606370" y="2143879"/>
            <a:chExt cx="1034160" cy="1034160"/>
          </a:xfrm>
        </p:grpSpPr>
        <p:sp>
          <p:nvSpPr>
            <p:cNvPr id="805" name="Google Shape;805;p36"/>
            <p:cNvSpPr/>
            <p:nvPr/>
          </p:nvSpPr>
          <p:spPr>
            <a:xfrm>
              <a:off x="1799771" y="2423886"/>
              <a:ext cx="656307" cy="522514"/>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pic>
          <p:nvPicPr>
            <p:cNvPr id="806" name="Google Shape;806;p36"/>
            <p:cNvPicPr preferRelativeResize="0"/>
            <p:nvPr/>
          </p:nvPicPr>
          <p:blipFill rotWithShape="1">
            <a:blip r:embed="rId6">
              <a:alphaModFix/>
            </a:blip>
            <a:srcRect/>
            <a:stretch/>
          </p:blipFill>
          <p:spPr>
            <a:xfrm>
              <a:off x="1606370" y="2143879"/>
              <a:ext cx="1034160" cy="103416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37"/>
          <p:cNvSpPr txBox="1">
            <a:spLocks noGrp="1"/>
          </p:cNvSpPr>
          <p:nvPr>
            <p:ph type="title"/>
          </p:nvPr>
        </p:nvSpPr>
        <p:spPr>
          <a:xfrm>
            <a:off x="440612" y="296619"/>
            <a:ext cx="7886700" cy="536471"/>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a:t>EFS – Flujo de un Feature Store	</a:t>
            </a:r>
            <a:endParaRPr/>
          </a:p>
        </p:txBody>
      </p:sp>
      <p:pic>
        <p:nvPicPr>
          <p:cNvPr id="812" name="Google Shape;812;p37" descr="Database"/>
          <p:cNvPicPr preferRelativeResize="0"/>
          <p:nvPr/>
        </p:nvPicPr>
        <p:blipFill rotWithShape="1">
          <a:blip r:embed="rId3">
            <a:alphaModFix/>
          </a:blip>
          <a:srcRect/>
          <a:stretch/>
        </p:blipFill>
        <p:spPr>
          <a:xfrm>
            <a:off x="3417539" y="3962942"/>
            <a:ext cx="441913" cy="441913"/>
          </a:xfrm>
          <a:prstGeom prst="rect">
            <a:avLst/>
          </a:prstGeom>
          <a:noFill/>
          <a:ln>
            <a:noFill/>
          </a:ln>
        </p:spPr>
      </p:pic>
      <p:pic>
        <p:nvPicPr>
          <p:cNvPr id="813" name="Google Shape;813;p37" descr="Database"/>
          <p:cNvPicPr preferRelativeResize="0"/>
          <p:nvPr/>
        </p:nvPicPr>
        <p:blipFill rotWithShape="1">
          <a:blip r:embed="rId3">
            <a:alphaModFix/>
          </a:blip>
          <a:srcRect/>
          <a:stretch/>
        </p:blipFill>
        <p:spPr>
          <a:xfrm>
            <a:off x="4026113" y="3962941"/>
            <a:ext cx="441913" cy="441913"/>
          </a:xfrm>
          <a:prstGeom prst="rect">
            <a:avLst/>
          </a:prstGeom>
          <a:noFill/>
          <a:ln>
            <a:noFill/>
          </a:ln>
        </p:spPr>
      </p:pic>
      <p:pic>
        <p:nvPicPr>
          <p:cNvPr id="814" name="Google Shape;814;p37" descr="Database"/>
          <p:cNvPicPr preferRelativeResize="0"/>
          <p:nvPr/>
        </p:nvPicPr>
        <p:blipFill rotWithShape="1">
          <a:blip r:embed="rId3">
            <a:alphaModFix/>
          </a:blip>
          <a:srcRect/>
          <a:stretch/>
        </p:blipFill>
        <p:spPr>
          <a:xfrm>
            <a:off x="4634687" y="3962940"/>
            <a:ext cx="441913" cy="441913"/>
          </a:xfrm>
          <a:prstGeom prst="rect">
            <a:avLst/>
          </a:prstGeom>
          <a:noFill/>
          <a:ln>
            <a:noFill/>
          </a:ln>
        </p:spPr>
      </p:pic>
      <p:pic>
        <p:nvPicPr>
          <p:cNvPr id="815" name="Google Shape;815;p37" descr="Database"/>
          <p:cNvPicPr preferRelativeResize="0"/>
          <p:nvPr/>
        </p:nvPicPr>
        <p:blipFill rotWithShape="1">
          <a:blip r:embed="rId3">
            <a:alphaModFix/>
          </a:blip>
          <a:srcRect/>
          <a:stretch/>
        </p:blipFill>
        <p:spPr>
          <a:xfrm>
            <a:off x="5216288" y="3974037"/>
            <a:ext cx="441913" cy="441913"/>
          </a:xfrm>
          <a:prstGeom prst="rect">
            <a:avLst/>
          </a:prstGeom>
          <a:noFill/>
          <a:ln>
            <a:noFill/>
          </a:ln>
        </p:spPr>
      </p:pic>
      <p:sp>
        <p:nvSpPr>
          <p:cNvPr id="816" name="Google Shape;816;p37"/>
          <p:cNvSpPr/>
          <p:nvPr/>
        </p:nvSpPr>
        <p:spPr>
          <a:xfrm>
            <a:off x="3240680" y="3844749"/>
            <a:ext cx="2530667" cy="706036"/>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17" name="Google Shape;817;p37"/>
          <p:cNvSpPr/>
          <p:nvPr/>
        </p:nvSpPr>
        <p:spPr>
          <a:xfrm>
            <a:off x="2787234" y="1624558"/>
            <a:ext cx="993790" cy="811370"/>
          </a:xfrm>
          <a:prstGeom prst="rect">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18" name="Google Shape;818;p37"/>
          <p:cNvSpPr/>
          <p:nvPr/>
        </p:nvSpPr>
        <p:spPr>
          <a:xfrm>
            <a:off x="3102896" y="1686763"/>
            <a:ext cx="305920" cy="281996"/>
          </a:xfrm>
          <a:custGeom>
            <a:avLst/>
            <a:gdLst/>
            <a:ahLst/>
            <a:cxnLst/>
            <a:rect l="l" t="t" r="r" b="b"/>
            <a:pathLst>
              <a:path w="630" h="643" extrusionOk="0">
                <a:moveTo>
                  <a:pt x="630" y="246"/>
                </a:moveTo>
                <a:cubicBezTo>
                  <a:pt x="630" y="257"/>
                  <a:pt x="621" y="266"/>
                  <a:pt x="610" y="266"/>
                </a:cubicBezTo>
                <a:cubicBezTo>
                  <a:pt x="313" y="266"/>
                  <a:pt x="313" y="266"/>
                  <a:pt x="313" y="266"/>
                </a:cubicBezTo>
                <a:cubicBezTo>
                  <a:pt x="313" y="551"/>
                  <a:pt x="313" y="551"/>
                  <a:pt x="313" y="551"/>
                </a:cubicBezTo>
                <a:cubicBezTo>
                  <a:pt x="313" y="643"/>
                  <a:pt x="313" y="643"/>
                  <a:pt x="313" y="643"/>
                </a:cubicBezTo>
                <a:cubicBezTo>
                  <a:pt x="275" y="559"/>
                  <a:pt x="275" y="559"/>
                  <a:pt x="275" y="559"/>
                </a:cubicBezTo>
                <a:cubicBezTo>
                  <a:pt x="275" y="559"/>
                  <a:pt x="275" y="559"/>
                  <a:pt x="275" y="559"/>
                </a:cubicBezTo>
                <a:cubicBezTo>
                  <a:pt x="141" y="266"/>
                  <a:pt x="141" y="266"/>
                  <a:pt x="141" y="266"/>
                </a:cubicBezTo>
                <a:cubicBezTo>
                  <a:pt x="20" y="266"/>
                  <a:pt x="20" y="266"/>
                  <a:pt x="20" y="266"/>
                </a:cubicBezTo>
                <a:cubicBezTo>
                  <a:pt x="9" y="266"/>
                  <a:pt x="0" y="257"/>
                  <a:pt x="0" y="246"/>
                </a:cubicBezTo>
                <a:cubicBezTo>
                  <a:pt x="0" y="234"/>
                  <a:pt x="9" y="226"/>
                  <a:pt x="20" y="226"/>
                </a:cubicBezTo>
                <a:cubicBezTo>
                  <a:pt x="153" y="226"/>
                  <a:pt x="153" y="226"/>
                  <a:pt x="153" y="226"/>
                </a:cubicBezTo>
                <a:cubicBezTo>
                  <a:pt x="161" y="226"/>
                  <a:pt x="168" y="230"/>
                  <a:pt x="172" y="237"/>
                </a:cubicBezTo>
                <a:cubicBezTo>
                  <a:pt x="273" y="459"/>
                  <a:pt x="273" y="459"/>
                  <a:pt x="273" y="459"/>
                </a:cubicBezTo>
                <a:cubicBezTo>
                  <a:pt x="273" y="246"/>
                  <a:pt x="273" y="246"/>
                  <a:pt x="273" y="246"/>
                </a:cubicBezTo>
                <a:cubicBezTo>
                  <a:pt x="273" y="234"/>
                  <a:pt x="282" y="226"/>
                  <a:pt x="293" y="226"/>
                </a:cubicBezTo>
                <a:cubicBezTo>
                  <a:pt x="610" y="226"/>
                  <a:pt x="610" y="226"/>
                  <a:pt x="610" y="226"/>
                </a:cubicBezTo>
                <a:cubicBezTo>
                  <a:pt x="621" y="226"/>
                  <a:pt x="630" y="234"/>
                  <a:pt x="630" y="246"/>
                </a:cubicBezTo>
                <a:close/>
                <a:moveTo>
                  <a:pt x="56" y="138"/>
                </a:moveTo>
                <a:cubicBezTo>
                  <a:pt x="56" y="44"/>
                  <a:pt x="56" y="44"/>
                  <a:pt x="56" y="44"/>
                </a:cubicBezTo>
                <a:cubicBezTo>
                  <a:pt x="56" y="12"/>
                  <a:pt x="63" y="0"/>
                  <a:pt x="93" y="0"/>
                </a:cubicBezTo>
                <a:cubicBezTo>
                  <a:pt x="122" y="0"/>
                  <a:pt x="129" y="12"/>
                  <a:pt x="129" y="44"/>
                </a:cubicBezTo>
                <a:cubicBezTo>
                  <a:pt x="129" y="138"/>
                  <a:pt x="129" y="138"/>
                  <a:pt x="129" y="138"/>
                </a:cubicBezTo>
                <a:cubicBezTo>
                  <a:pt x="129" y="170"/>
                  <a:pt x="122" y="181"/>
                  <a:pt x="93" y="181"/>
                </a:cubicBezTo>
                <a:cubicBezTo>
                  <a:pt x="63" y="181"/>
                  <a:pt x="56" y="170"/>
                  <a:pt x="56" y="138"/>
                </a:cubicBezTo>
                <a:close/>
                <a:moveTo>
                  <a:pt x="79" y="141"/>
                </a:moveTo>
                <a:cubicBezTo>
                  <a:pt x="79" y="153"/>
                  <a:pt x="79" y="164"/>
                  <a:pt x="93" y="164"/>
                </a:cubicBezTo>
                <a:cubicBezTo>
                  <a:pt x="106" y="164"/>
                  <a:pt x="106" y="153"/>
                  <a:pt x="106" y="141"/>
                </a:cubicBezTo>
                <a:cubicBezTo>
                  <a:pt x="106" y="40"/>
                  <a:pt x="106" y="40"/>
                  <a:pt x="106" y="40"/>
                </a:cubicBezTo>
                <a:cubicBezTo>
                  <a:pt x="106" y="29"/>
                  <a:pt x="106" y="18"/>
                  <a:pt x="93" y="18"/>
                </a:cubicBezTo>
                <a:cubicBezTo>
                  <a:pt x="79" y="18"/>
                  <a:pt x="79" y="29"/>
                  <a:pt x="79" y="40"/>
                </a:cubicBezTo>
                <a:lnTo>
                  <a:pt x="79" y="141"/>
                </a:lnTo>
                <a:close/>
                <a:moveTo>
                  <a:pt x="178" y="35"/>
                </a:moveTo>
                <a:cubicBezTo>
                  <a:pt x="178" y="35"/>
                  <a:pt x="178" y="35"/>
                  <a:pt x="178" y="35"/>
                </a:cubicBezTo>
                <a:cubicBezTo>
                  <a:pt x="178" y="180"/>
                  <a:pt x="178" y="180"/>
                  <a:pt x="178" y="180"/>
                </a:cubicBezTo>
                <a:cubicBezTo>
                  <a:pt x="201" y="180"/>
                  <a:pt x="201" y="180"/>
                  <a:pt x="201" y="180"/>
                </a:cubicBezTo>
                <a:cubicBezTo>
                  <a:pt x="201" y="2"/>
                  <a:pt x="201" y="2"/>
                  <a:pt x="201" y="2"/>
                </a:cubicBezTo>
                <a:cubicBezTo>
                  <a:pt x="180" y="2"/>
                  <a:pt x="180" y="2"/>
                  <a:pt x="180" y="2"/>
                </a:cubicBezTo>
                <a:cubicBezTo>
                  <a:pt x="177" y="10"/>
                  <a:pt x="164" y="27"/>
                  <a:pt x="158" y="31"/>
                </a:cubicBezTo>
                <a:cubicBezTo>
                  <a:pt x="158" y="54"/>
                  <a:pt x="158" y="54"/>
                  <a:pt x="158" y="54"/>
                </a:cubicBezTo>
                <a:cubicBezTo>
                  <a:pt x="168" y="47"/>
                  <a:pt x="172" y="42"/>
                  <a:pt x="178" y="35"/>
                </a:cubicBezTo>
                <a:close/>
                <a:moveTo>
                  <a:pt x="239" y="138"/>
                </a:moveTo>
                <a:cubicBezTo>
                  <a:pt x="239" y="44"/>
                  <a:pt x="239" y="44"/>
                  <a:pt x="239" y="44"/>
                </a:cubicBezTo>
                <a:cubicBezTo>
                  <a:pt x="239" y="12"/>
                  <a:pt x="247" y="0"/>
                  <a:pt x="276" y="0"/>
                </a:cubicBezTo>
                <a:cubicBezTo>
                  <a:pt x="306" y="0"/>
                  <a:pt x="313" y="12"/>
                  <a:pt x="313" y="44"/>
                </a:cubicBezTo>
                <a:cubicBezTo>
                  <a:pt x="313" y="138"/>
                  <a:pt x="313" y="138"/>
                  <a:pt x="313" y="138"/>
                </a:cubicBezTo>
                <a:cubicBezTo>
                  <a:pt x="313" y="170"/>
                  <a:pt x="306" y="181"/>
                  <a:pt x="276" y="181"/>
                </a:cubicBezTo>
                <a:cubicBezTo>
                  <a:pt x="247" y="181"/>
                  <a:pt x="239" y="170"/>
                  <a:pt x="239" y="138"/>
                </a:cubicBezTo>
                <a:close/>
                <a:moveTo>
                  <a:pt x="263" y="141"/>
                </a:moveTo>
                <a:cubicBezTo>
                  <a:pt x="263" y="153"/>
                  <a:pt x="263" y="164"/>
                  <a:pt x="276" y="164"/>
                </a:cubicBezTo>
                <a:cubicBezTo>
                  <a:pt x="290" y="164"/>
                  <a:pt x="290" y="153"/>
                  <a:pt x="290" y="141"/>
                </a:cubicBezTo>
                <a:cubicBezTo>
                  <a:pt x="290" y="40"/>
                  <a:pt x="290" y="40"/>
                  <a:pt x="290" y="40"/>
                </a:cubicBezTo>
                <a:cubicBezTo>
                  <a:pt x="290" y="29"/>
                  <a:pt x="290" y="18"/>
                  <a:pt x="276" y="18"/>
                </a:cubicBezTo>
                <a:cubicBezTo>
                  <a:pt x="263" y="18"/>
                  <a:pt x="263" y="29"/>
                  <a:pt x="263" y="40"/>
                </a:cubicBezTo>
                <a:lnTo>
                  <a:pt x="263" y="141"/>
                </a:lnTo>
                <a:close/>
                <a:moveTo>
                  <a:pt x="331" y="138"/>
                </a:moveTo>
                <a:cubicBezTo>
                  <a:pt x="331" y="44"/>
                  <a:pt x="331" y="44"/>
                  <a:pt x="331" y="44"/>
                </a:cubicBezTo>
                <a:cubicBezTo>
                  <a:pt x="331" y="12"/>
                  <a:pt x="339" y="0"/>
                  <a:pt x="368" y="0"/>
                </a:cubicBezTo>
                <a:cubicBezTo>
                  <a:pt x="397" y="0"/>
                  <a:pt x="405" y="12"/>
                  <a:pt x="405" y="44"/>
                </a:cubicBezTo>
                <a:cubicBezTo>
                  <a:pt x="405" y="138"/>
                  <a:pt x="405" y="138"/>
                  <a:pt x="405" y="138"/>
                </a:cubicBezTo>
                <a:cubicBezTo>
                  <a:pt x="405" y="170"/>
                  <a:pt x="397" y="181"/>
                  <a:pt x="368" y="181"/>
                </a:cubicBezTo>
                <a:cubicBezTo>
                  <a:pt x="339" y="181"/>
                  <a:pt x="331" y="170"/>
                  <a:pt x="331" y="138"/>
                </a:cubicBezTo>
                <a:close/>
                <a:moveTo>
                  <a:pt x="354" y="141"/>
                </a:moveTo>
                <a:cubicBezTo>
                  <a:pt x="354" y="153"/>
                  <a:pt x="354" y="164"/>
                  <a:pt x="368" y="164"/>
                </a:cubicBezTo>
                <a:cubicBezTo>
                  <a:pt x="382" y="164"/>
                  <a:pt x="382" y="153"/>
                  <a:pt x="382" y="141"/>
                </a:cubicBezTo>
                <a:cubicBezTo>
                  <a:pt x="382" y="40"/>
                  <a:pt x="382" y="40"/>
                  <a:pt x="382" y="40"/>
                </a:cubicBezTo>
                <a:cubicBezTo>
                  <a:pt x="382" y="29"/>
                  <a:pt x="382" y="18"/>
                  <a:pt x="368" y="18"/>
                </a:cubicBezTo>
                <a:cubicBezTo>
                  <a:pt x="354" y="18"/>
                  <a:pt x="354" y="29"/>
                  <a:pt x="354" y="40"/>
                </a:cubicBezTo>
                <a:lnTo>
                  <a:pt x="354" y="141"/>
                </a:lnTo>
                <a:close/>
                <a:moveTo>
                  <a:pt x="453" y="35"/>
                </a:moveTo>
                <a:cubicBezTo>
                  <a:pt x="453" y="35"/>
                  <a:pt x="453" y="35"/>
                  <a:pt x="453" y="35"/>
                </a:cubicBezTo>
                <a:cubicBezTo>
                  <a:pt x="453" y="180"/>
                  <a:pt x="453" y="180"/>
                  <a:pt x="453" y="180"/>
                </a:cubicBezTo>
                <a:cubicBezTo>
                  <a:pt x="476" y="180"/>
                  <a:pt x="476" y="180"/>
                  <a:pt x="476" y="180"/>
                </a:cubicBezTo>
                <a:cubicBezTo>
                  <a:pt x="476" y="2"/>
                  <a:pt x="476" y="2"/>
                  <a:pt x="476" y="2"/>
                </a:cubicBezTo>
                <a:cubicBezTo>
                  <a:pt x="456" y="2"/>
                  <a:pt x="456" y="2"/>
                  <a:pt x="456" y="2"/>
                </a:cubicBezTo>
                <a:cubicBezTo>
                  <a:pt x="453" y="10"/>
                  <a:pt x="439" y="27"/>
                  <a:pt x="434" y="31"/>
                </a:cubicBezTo>
                <a:cubicBezTo>
                  <a:pt x="434" y="54"/>
                  <a:pt x="434" y="54"/>
                  <a:pt x="434" y="54"/>
                </a:cubicBezTo>
                <a:cubicBezTo>
                  <a:pt x="443" y="47"/>
                  <a:pt x="448" y="42"/>
                  <a:pt x="453" y="35"/>
                </a:cubicBezTo>
                <a:close/>
                <a:moveTo>
                  <a:pt x="515" y="138"/>
                </a:moveTo>
                <a:cubicBezTo>
                  <a:pt x="515" y="44"/>
                  <a:pt x="515" y="44"/>
                  <a:pt x="515" y="44"/>
                </a:cubicBezTo>
                <a:cubicBezTo>
                  <a:pt x="515" y="12"/>
                  <a:pt x="522" y="0"/>
                  <a:pt x="551" y="0"/>
                </a:cubicBezTo>
                <a:cubicBezTo>
                  <a:pt x="581" y="0"/>
                  <a:pt x="588" y="12"/>
                  <a:pt x="588" y="44"/>
                </a:cubicBezTo>
                <a:cubicBezTo>
                  <a:pt x="588" y="138"/>
                  <a:pt x="588" y="138"/>
                  <a:pt x="588" y="138"/>
                </a:cubicBezTo>
                <a:cubicBezTo>
                  <a:pt x="588" y="170"/>
                  <a:pt x="581" y="181"/>
                  <a:pt x="551" y="181"/>
                </a:cubicBezTo>
                <a:cubicBezTo>
                  <a:pt x="522" y="181"/>
                  <a:pt x="515" y="170"/>
                  <a:pt x="515" y="138"/>
                </a:cubicBezTo>
                <a:close/>
                <a:moveTo>
                  <a:pt x="538" y="141"/>
                </a:moveTo>
                <a:cubicBezTo>
                  <a:pt x="538" y="153"/>
                  <a:pt x="538" y="164"/>
                  <a:pt x="551" y="164"/>
                </a:cubicBezTo>
                <a:cubicBezTo>
                  <a:pt x="565" y="164"/>
                  <a:pt x="565" y="153"/>
                  <a:pt x="565" y="141"/>
                </a:cubicBezTo>
                <a:cubicBezTo>
                  <a:pt x="565" y="40"/>
                  <a:pt x="565" y="40"/>
                  <a:pt x="565" y="40"/>
                </a:cubicBezTo>
                <a:cubicBezTo>
                  <a:pt x="565" y="29"/>
                  <a:pt x="565" y="18"/>
                  <a:pt x="551" y="18"/>
                </a:cubicBezTo>
                <a:cubicBezTo>
                  <a:pt x="538" y="18"/>
                  <a:pt x="538" y="29"/>
                  <a:pt x="538" y="40"/>
                </a:cubicBezTo>
                <a:lnTo>
                  <a:pt x="538" y="141"/>
                </a:lnTo>
                <a:close/>
                <a:moveTo>
                  <a:pt x="152" y="400"/>
                </a:moveTo>
                <a:cubicBezTo>
                  <a:pt x="118" y="400"/>
                  <a:pt x="85" y="400"/>
                  <a:pt x="51" y="400"/>
                </a:cubicBezTo>
                <a:cubicBezTo>
                  <a:pt x="42" y="400"/>
                  <a:pt x="40" y="400"/>
                  <a:pt x="39" y="400"/>
                </a:cubicBezTo>
                <a:cubicBezTo>
                  <a:pt x="30" y="402"/>
                  <a:pt x="26" y="403"/>
                  <a:pt x="21" y="408"/>
                </a:cubicBezTo>
                <a:cubicBezTo>
                  <a:pt x="15" y="414"/>
                  <a:pt x="11" y="421"/>
                  <a:pt x="7" y="430"/>
                </a:cubicBezTo>
                <a:cubicBezTo>
                  <a:pt x="6" y="433"/>
                  <a:pt x="4" y="439"/>
                  <a:pt x="3" y="442"/>
                </a:cubicBezTo>
                <a:cubicBezTo>
                  <a:pt x="2" y="443"/>
                  <a:pt x="2" y="443"/>
                  <a:pt x="2" y="443"/>
                </a:cubicBezTo>
                <a:cubicBezTo>
                  <a:pt x="7" y="443"/>
                  <a:pt x="7" y="443"/>
                  <a:pt x="7" y="443"/>
                </a:cubicBezTo>
                <a:cubicBezTo>
                  <a:pt x="9" y="441"/>
                  <a:pt x="9" y="441"/>
                  <a:pt x="9" y="441"/>
                </a:cubicBezTo>
                <a:cubicBezTo>
                  <a:pt x="13" y="434"/>
                  <a:pt x="18" y="429"/>
                  <a:pt x="22" y="426"/>
                </a:cubicBezTo>
                <a:cubicBezTo>
                  <a:pt x="26" y="423"/>
                  <a:pt x="33" y="421"/>
                  <a:pt x="42" y="421"/>
                </a:cubicBezTo>
                <a:cubicBezTo>
                  <a:pt x="45" y="421"/>
                  <a:pt x="45" y="421"/>
                  <a:pt x="45" y="421"/>
                </a:cubicBezTo>
                <a:cubicBezTo>
                  <a:pt x="44" y="429"/>
                  <a:pt x="44" y="437"/>
                  <a:pt x="43" y="445"/>
                </a:cubicBezTo>
                <a:cubicBezTo>
                  <a:pt x="41" y="471"/>
                  <a:pt x="41" y="471"/>
                  <a:pt x="40" y="477"/>
                </a:cubicBezTo>
                <a:cubicBezTo>
                  <a:pt x="37" y="496"/>
                  <a:pt x="35" y="503"/>
                  <a:pt x="27" y="514"/>
                </a:cubicBezTo>
                <a:cubicBezTo>
                  <a:pt x="20" y="524"/>
                  <a:pt x="19" y="526"/>
                  <a:pt x="18" y="531"/>
                </a:cubicBezTo>
                <a:cubicBezTo>
                  <a:pt x="17" y="538"/>
                  <a:pt x="21" y="543"/>
                  <a:pt x="27" y="545"/>
                </a:cubicBezTo>
                <a:cubicBezTo>
                  <a:pt x="30" y="546"/>
                  <a:pt x="33" y="546"/>
                  <a:pt x="36" y="545"/>
                </a:cubicBezTo>
                <a:cubicBezTo>
                  <a:pt x="36" y="545"/>
                  <a:pt x="36" y="545"/>
                  <a:pt x="36" y="545"/>
                </a:cubicBezTo>
                <a:cubicBezTo>
                  <a:pt x="39" y="543"/>
                  <a:pt x="43" y="539"/>
                  <a:pt x="45" y="534"/>
                </a:cubicBezTo>
                <a:cubicBezTo>
                  <a:pt x="50" y="525"/>
                  <a:pt x="55" y="500"/>
                  <a:pt x="58" y="470"/>
                </a:cubicBezTo>
                <a:cubicBezTo>
                  <a:pt x="58" y="467"/>
                  <a:pt x="61" y="423"/>
                  <a:pt x="61" y="421"/>
                </a:cubicBezTo>
                <a:cubicBezTo>
                  <a:pt x="99" y="421"/>
                  <a:pt x="99" y="421"/>
                  <a:pt x="99" y="421"/>
                </a:cubicBezTo>
                <a:cubicBezTo>
                  <a:pt x="96" y="439"/>
                  <a:pt x="95" y="456"/>
                  <a:pt x="94" y="473"/>
                </a:cubicBezTo>
                <a:cubicBezTo>
                  <a:pt x="93" y="479"/>
                  <a:pt x="93" y="499"/>
                  <a:pt x="93" y="505"/>
                </a:cubicBezTo>
                <a:cubicBezTo>
                  <a:pt x="94" y="520"/>
                  <a:pt x="97" y="530"/>
                  <a:pt x="101" y="536"/>
                </a:cubicBezTo>
                <a:cubicBezTo>
                  <a:pt x="105" y="541"/>
                  <a:pt x="110" y="544"/>
                  <a:pt x="115" y="545"/>
                </a:cubicBezTo>
                <a:cubicBezTo>
                  <a:pt x="118" y="546"/>
                  <a:pt x="123" y="546"/>
                  <a:pt x="126" y="545"/>
                </a:cubicBezTo>
                <a:cubicBezTo>
                  <a:pt x="130" y="544"/>
                  <a:pt x="134" y="541"/>
                  <a:pt x="138" y="537"/>
                </a:cubicBezTo>
                <a:cubicBezTo>
                  <a:pt x="143" y="532"/>
                  <a:pt x="146" y="526"/>
                  <a:pt x="149" y="517"/>
                </a:cubicBezTo>
                <a:cubicBezTo>
                  <a:pt x="150" y="513"/>
                  <a:pt x="151" y="505"/>
                  <a:pt x="151" y="504"/>
                </a:cubicBezTo>
                <a:cubicBezTo>
                  <a:pt x="147" y="504"/>
                  <a:pt x="147" y="504"/>
                  <a:pt x="147" y="504"/>
                </a:cubicBezTo>
                <a:cubicBezTo>
                  <a:pt x="146" y="508"/>
                  <a:pt x="146" y="509"/>
                  <a:pt x="145" y="511"/>
                </a:cubicBezTo>
                <a:cubicBezTo>
                  <a:pt x="143" y="515"/>
                  <a:pt x="140" y="518"/>
                  <a:pt x="135" y="520"/>
                </a:cubicBezTo>
                <a:cubicBezTo>
                  <a:pt x="130" y="521"/>
                  <a:pt x="124" y="521"/>
                  <a:pt x="119" y="518"/>
                </a:cubicBezTo>
                <a:cubicBezTo>
                  <a:pt x="114" y="515"/>
                  <a:pt x="111" y="509"/>
                  <a:pt x="110" y="502"/>
                </a:cubicBezTo>
                <a:cubicBezTo>
                  <a:pt x="108" y="475"/>
                  <a:pt x="112" y="448"/>
                  <a:pt x="115" y="421"/>
                </a:cubicBezTo>
                <a:cubicBezTo>
                  <a:pt x="152" y="421"/>
                  <a:pt x="152" y="421"/>
                  <a:pt x="152" y="421"/>
                </a:cubicBezTo>
                <a:cubicBezTo>
                  <a:pt x="152" y="400"/>
                  <a:pt x="152" y="400"/>
                  <a:pt x="152" y="400"/>
                </a:cubicBezTo>
                <a:close/>
                <a:moveTo>
                  <a:pt x="366" y="348"/>
                </a:moveTo>
                <a:cubicBezTo>
                  <a:pt x="469" y="479"/>
                  <a:pt x="469" y="479"/>
                  <a:pt x="469" y="479"/>
                </a:cubicBezTo>
                <a:cubicBezTo>
                  <a:pt x="366" y="600"/>
                  <a:pt x="366" y="600"/>
                  <a:pt x="366" y="600"/>
                </a:cubicBezTo>
                <a:cubicBezTo>
                  <a:pt x="366" y="607"/>
                  <a:pt x="366" y="607"/>
                  <a:pt x="366" y="607"/>
                </a:cubicBezTo>
                <a:cubicBezTo>
                  <a:pt x="572" y="607"/>
                  <a:pt x="572" y="607"/>
                  <a:pt x="572" y="607"/>
                </a:cubicBezTo>
                <a:cubicBezTo>
                  <a:pt x="583" y="526"/>
                  <a:pt x="583" y="526"/>
                  <a:pt x="583" y="526"/>
                </a:cubicBezTo>
                <a:cubicBezTo>
                  <a:pt x="576" y="525"/>
                  <a:pt x="576" y="525"/>
                  <a:pt x="576" y="525"/>
                </a:cubicBezTo>
                <a:cubicBezTo>
                  <a:pt x="571" y="543"/>
                  <a:pt x="564" y="556"/>
                  <a:pt x="554" y="561"/>
                </a:cubicBezTo>
                <a:cubicBezTo>
                  <a:pt x="544" y="567"/>
                  <a:pt x="530" y="570"/>
                  <a:pt x="512" y="570"/>
                </a:cubicBezTo>
                <a:cubicBezTo>
                  <a:pt x="411" y="570"/>
                  <a:pt x="411" y="570"/>
                  <a:pt x="411" y="570"/>
                </a:cubicBezTo>
                <a:cubicBezTo>
                  <a:pt x="503" y="462"/>
                  <a:pt x="503" y="462"/>
                  <a:pt x="503" y="462"/>
                </a:cubicBezTo>
                <a:cubicBezTo>
                  <a:pt x="422" y="358"/>
                  <a:pt x="422" y="358"/>
                  <a:pt x="422" y="358"/>
                </a:cubicBezTo>
                <a:cubicBezTo>
                  <a:pt x="513" y="358"/>
                  <a:pt x="513" y="358"/>
                  <a:pt x="513" y="358"/>
                </a:cubicBezTo>
                <a:cubicBezTo>
                  <a:pt x="526" y="358"/>
                  <a:pt x="536" y="359"/>
                  <a:pt x="542" y="362"/>
                </a:cubicBezTo>
                <a:cubicBezTo>
                  <a:pt x="548" y="366"/>
                  <a:pt x="553" y="371"/>
                  <a:pt x="557" y="378"/>
                </a:cubicBezTo>
                <a:cubicBezTo>
                  <a:pt x="560" y="385"/>
                  <a:pt x="563" y="395"/>
                  <a:pt x="563" y="408"/>
                </a:cubicBezTo>
                <a:cubicBezTo>
                  <a:pt x="571" y="408"/>
                  <a:pt x="571" y="408"/>
                  <a:pt x="571" y="408"/>
                </a:cubicBezTo>
                <a:cubicBezTo>
                  <a:pt x="566" y="341"/>
                  <a:pt x="566" y="341"/>
                  <a:pt x="566" y="341"/>
                </a:cubicBezTo>
                <a:cubicBezTo>
                  <a:pt x="366" y="341"/>
                  <a:pt x="366" y="341"/>
                  <a:pt x="366" y="341"/>
                </a:cubicBezTo>
                <a:lnTo>
                  <a:pt x="366" y="348"/>
                </a:lnTo>
                <a:close/>
              </a:path>
            </a:pathLst>
          </a:custGeom>
          <a:solidFill>
            <a:srgbClr val="EC881D"/>
          </a:solid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819" name="Google Shape;819;p37"/>
          <p:cNvSpPr/>
          <p:nvPr/>
        </p:nvSpPr>
        <p:spPr>
          <a:xfrm>
            <a:off x="2841956" y="2162050"/>
            <a:ext cx="224290" cy="126990"/>
          </a:xfrm>
          <a:prstGeom prst="roundRect">
            <a:avLst>
              <a:gd name="adj" fmla="val 16667"/>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20" name="Google Shape;820;p37"/>
          <p:cNvSpPr/>
          <p:nvPr/>
        </p:nvSpPr>
        <p:spPr>
          <a:xfrm>
            <a:off x="3120968" y="2162050"/>
            <a:ext cx="224290" cy="12699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21" name="Google Shape;821;p37"/>
          <p:cNvSpPr/>
          <p:nvPr/>
        </p:nvSpPr>
        <p:spPr>
          <a:xfrm>
            <a:off x="3438764" y="2162050"/>
            <a:ext cx="224290" cy="126990"/>
          </a:xfrm>
          <a:prstGeom prst="roundRect">
            <a:avLst>
              <a:gd name="adj" fmla="val 16667"/>
            </a:avLst>
          </a:prstGeom>
          <a:solidFill>
            <a:srgbClr val="D8D8D8"/>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22" name="Google Shape;822;p37"/>
          <p:cNvSpPr/>
          <p:nvPr/>
        </p:nvSpPr>
        <p:spPr>
          <a:xfrm>
            <a:off x="3918985" y="1623163"/>
            <a:ext cx="993790" cy="811370"/>
          </a:xfrm>
          <a:prstGeom prst="rect">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23" name="Google Shape;823;p37"/>
          <p:cNvSpPr/>
          <p:nvPr/>
        </p:nvSpPr>
        <p:spPr>
          <a:xfrm>
            <a:off x="4234648" y="1685368"/>
            <a:ext cx="305920" cy="281996"/>
          </a:xfrm>
          <a:custGeom>
            <a:avLst/>
            <a:gdLst/>
            <a:ahLst/>
            <a:cxnLst/>
            <a:rect l="l" t="t" r="r" b="b"/>
            <a:pathLst>
              <a:path w="630" h="643" extrusionOk="0">
                <a:moveTo>
                  <a:pt x="630" y="246"/>
                </a:moveTo>
                <a:cubicBezTo>
                  <a:pt x="630" y="257"/>
                  <a:pt x="621" y="266"/>
                  <a:pt x="610" y="266"/>
                </a:cubicBezTo>
                <a:cubicBezTo>
                  <a:pt x="313" y="266"/>
                  <a:pt x="313" y="266"/>
                  <a:pt x="313" y="266"/>
                </a:cubicBezTo>
                <a:cubicBezTo>
                  <a:pt x="313" y="551"/>
                  <a:pt x="313" y="551"/>
                  <a:pt x="313" y="551"/>
                </a:cubicBezTo>
                <a:cubicBezTo>
                  <a:pt x="313" y="643"/>
                  <a:pt x="313" y="643"/>
                  <a:pt x="313" y="643"/>
                </a:cubicBezTo>
                <a:cubicBezTo>
                  <a:pt x="275" y="559"/>
                  <a:pt x="275" y="559"/>
                  <a:pt x="275" y="559"/>
                </a:cubicBezTo>
                <a:cubicBezTo>
                  <a:pt x="275" y="559"/>
                  <a:pt x="275" y="559"/>
                  <a:pt x="275" y="559"/>
                </a:cubicBezTo>
                <a:cubicBezTo>
                  <a:pt x="141" y="266"/>
                  <a:pt x="141" y="266"/>
                  <a:pt x="141" y="266"/>
                </a:cubicBezTo>
                <a:cubicBezTo>
                  <a:pt x="20" y="266"/>
                  <a:pt x="20" y="266"/>
                  <a:pt x="20" y="266"/>
                </a:cubicBezTo>
                <a:cubicBezTo>
                  <a:pt x="9" y="266"/>
                  <a:pt x="0" y="257"/>
                  <a:pt x="0" y="246"/>
                </a:cubicBezTo>
                <a:cubicBezTo>
                  <a:pt x="0" y="234"/>
                  <a:pt x="9" y="226"/>
                  <a:pt x="20" y="226"/>
                </a:cubicBezTo>
                <a:cubicBezTo>
                  <a:pt x="153" y="226"/>
                  <a:pt x="153" y="226"/>
                  <a:pt x="153" y="226"/>
                </a:cubicBezTo>
                <a:cubicBezTo>
                  <a:pt x="161" y="226"/>
                  <a:pt x="168" y="230"/>
                  <a:pt x="172" y="237"/>
                </a:cubicBezTo>
                <a:cubicBezTo>
                  <a:pt x="273" y="459"/>
                  <a:pt x="273" y="459"/>
                  <a:pt x="273" y="459"/>
                </a:cubicBezTo>
                <a:cubicBezTo>
                  <a:pt x="273" y="246"/>
                  <a:pt x="273" y="246"/>
                  <a:pt x="273" y="246"/>
                </a:cubicBezTo>
                <a:cubicBezTo>
                  <a:pt x="273" y="234"/>
                  <a:pt x="282" y="226"/>
                  <a:pt x="293" y="226"/>
                </a:cubicBezTo>
                <a:cubicBezTo>
                  <a:pt x="610" y="226"/>
                  <a:pt x="610" y="226"/>
                  <a:pt x="610" y="226"/>
                </a:cubicBezTo>
                <a:cubicBezTo>
                  <a:pt x="621" y="226"/>
                  <a:pt x="630" y="234"/>
                  <a:pt x="630" y="246"/>
                </a:cubicBezTo>
                <a:close/>
                <a:moveTo>
                  <a:pt x="56" y="138"/>
                </a:moveTo>
                <a:cubicBezTo>
                  <a:pt x="56" y="44"/>
                  <a:pt x="56" y="44"/>
                  <a:pt x="56" y="44"/>
                </a:cubicBezTo>
                <a:cubicBezTo>
                  <a:pt x="56" y="12"/>
                  <a:pt x="63" y="0"/>
                  <a:pt x="93" y="0"/>
                </a:cubicBezTo>
                <a:cubicBezTo>
                  <a:pt x="122" y="0"/>
                  <a:pt x="129" y="12"/>
                  <a:pt x="129" y="44"/>
                </a:cubicBezTo>
                <a:cubicBezTo>
                  <a:pt x="129" y="138"/>
                  <a:pt x="129" y="138"/>
                  <a:pt x="129" y="138"/>
                </a:cubicBezTo>
                <a:cubicBezTo>
                  <a:pt x="129" y="170"/>
                  <a:pt x="122" y="181"/>
                  <a:pt x="93" y="181"/>
                </a:cubicBezTo>
                <a:cubicBezTo>
                  <a:pt x="63" y="181"/>
                  <a:pt x="56" y="170"/>
                  <a:pt x="56" y="138"/>
                </a:cubicBezTo>
                <a:close/>
                <a:moveTo>
                  <a:pt x="79" y="141"/>
                </a:moveTo>
                <a:cubicBezTo>
                  <a:pt x="79" y="153"/>
                  <a:pt x="79" y="164"/>
                  <a:pt x="93" y="164"/>
                </a:cubicBezTo>
                <a:cubicBezTo>
                  <a:pt x="106" y="164"/>
                  <a:pt x="106" y="153"/>
                  <a:pt x="106" y="141"/>
                </a:cubicBezTo>
                <a:cubicBezTo>
                  <a:pt x="106" y="40"/>
                  <a:pt x="106" y="40"/>
                  <a:pt x="106" y="40"/>
                </a:cubicBezTo>
                <a:cubicBezTo>
                  <a:pt x="106" y="29"/>
                  <a:pt x="106" y="18"/>
                  <a:pt x="93" y="18"/>
                </a:cubicBezTo>
                <a:cubicBezTo>
                  <a:pt x="79" y="18"/>
                  <a:pt x="79" y="29"/>
                  <a:pt x="79" y="40"/>
                </a:cubicBezTo>
                <a:lnTo>
                  <a:pt x="79" y="141"/>
                </a:lnTo>
                <a:close/>
                <a:moveTo>
                  <a:pt x="178" y="35"/>
                </a:moveTo>
                <a:cubicBezTo>
                  <a:pt x="178" y="35"/>
                  <a:pt x="178" y="35"/>
                  <a:pt x="178" y="35"/>
                </a:cubicBezTo>
                <a:cubicBezTo>
                  <a:pt x="178" y="180"/>
                  <a:pt x="178" y="180"/>
                  <a:pt x="178" y="180"/>
                </a:cubicBezTo>
                <a:cubicBezTo>
                  <a:pt x="201" y="180"/>
                  <a:pt x="201" y="180"/>
                  <a:pt x="201" y="180"/>
                </a:cubicBezTo>
                <a:cubicBezTo>
                  <a:pt x="201" y="2"/>
                  <a:pt x="201" y="2"/>
                  <a:pt x="201" y="2"/>
                </a:cubicBezTo>
                <a:cubicBezTo>
                  <a:pt x="180" y="2"/>
                  <a:pt x="180" y="2"/>
                  <a:pt x="180" y="2"/>
                </a:cubicBezTo>
                <a:cubicBezTo>
                  <a:pt x="177" y="10"/>
                  <a:pt x="164" y="27"/>
                  <a:pt x="158" y="31"/>
                </a:cubicBezTo>
                <a:cubicBezTo>
                  <a:pt x="158" y="54"/>
                  <a:pt x="158" y="54"/>
                  <a:pt x="158" y="54"/>
                </a:cubicBezTo>
                <a:cubicBezTo>
                  <a:pt x="168" y="47"/>
                  <a:pt x="172" y="42"/>
                  <a:pt x="178" y="35"/>
                </a:cubicBezTo>
                <a:close/>
                <a:moveTo>
                  <a:pt x="239" y="138"/>
                </a:moveTo>
                <a:cubicBezTo>
                  <a:pt x="239" y="44"/>
                  <a:pt x="239" y="44"/>
                  <a:pt x="239" y="44"/>
                </a:cubicBezTo>
                <a:cubicBezTo>
                  <a:pt x="239" y="12"/>
                  <a:pt x="247" y="0"/>
                  <a:pt x="276" y="0"/>
                </a:cubicBezTo>
                <a:cubicBezTo>
                  <a:pt x="306" y="0"/>
                  <a:pt x="313" y="12"/>
                  <a:pt x="313" y="44"/>
                </a:cubicBezTo>
                <a:cubicBezTo>
                  <a:pt x="313" y="138"/>
                  <a:pt x="313" y="138"/>
                  <a:pt x="313" y="138"/>
                </a:cubicBezTo>
                <a:cubicBezTo>
                  <a:pt x="313" y="170"/>
                  <a:pt x="306" y="181"/>
                  <a:pt x="276" y="181"/>
                </a:cubicBezTo>
                <a:cubicBezTo>
                  <a:pt x="247" y="181"/>
                  <a:pt x="239" y="170"/>
                  <a:pt x="239" y="138"/>
                </a:cubicBezTo>
                <a:close/>
                <a:moveTo>
                  <a:pt x="263" y="141"/>
                </a:moveTo>
                <a:cubicBezTo>
                  <a:pt x="263" y="153"/>
                  <a:pt x="263" y="164"/>
                  <a:pt x="276" y="164"/>
                </a:cubicBezTo>
                <a:cubicBezTo>
                  <a:pt x="290" y="164"/>
                  <a:pt x="290" y="153"/>
                  <a:pt x="290" y="141"/>
                </a:cubicBezTo>
                <a:cubicBezTo>
                  <a:pt x="290" y="40"/>
                  <a:pt x="290" y="40"/>
                  <a:pt x="290" y="40"/>
                </a:cubicBezTo>
                <a:cubicBezTo>
                  <a:pt x="290" y="29"/>
                  <a:pt x="290" y="18"/>
                  <a:pt x="276" y="18"/>
                </a:cubicBezTo>
                <a:cubicBezTo>
                  <a:pt x="263" y="18"/>
                  <a:pt x="263" y="29"/>
                  <a:pt x="263" y="40"/>
                </a:cubicBezTo>
                <a:lnTo>
                  <a:pt x="263" y="141"/>
                </a:lnTo>
                <a:close/>
                <a:moveTo>
                  <a:pt x="331" y="138"/>
                </a:moveTo>
                <a:cubicBezTo>
                  <a:pt x="331" y="44"/>
                  <a:pt x="331" y="44"/>
                  <a:pt x="331" y="44"/>
                </a:cubicBezTo>
                <a:cubicBezTo>
                  <a:pt x="331" y="12"/>
                  <a:pt x="339" y="0"/>
                  <a:pt x="368" y="0"/>
                </a:cubicBezTo>
                <a:cubicBezTo>
                  <a:pt x="397" y="0"/>
                  <a:pt x="405" y="12"/>
                  <a:pt x="405" y="44"/>
                </a:cubicBezTo>
                <a:cubicBezTo>
                  <a:pt x="405" y="138"/>
                  <a:pt x="405" y="138"/>
                  <a:pt x="405" y="138"/>
                </a:cubicBezTo>
                <a:cubicBezTo>
                  <a:pt x="405" y="170"/>
                  <a:pt x="397" y="181"/>
                  <a:pt x="368" y="181"/>
                </a:cubicBezTo>
                <a:cubicBezTo>
                  <a:pt x="339" y="181"/>
                  <a:pt x="331" y="170"/>
                  <a:pt x="331" y="138"/>
                </a:cubicBezTo>
                <a:close/>
                <a:moveTo>
                  <a:pt x="354" y="141"/>
                </a:moveTo>
                <a:cubicBezTo>
                  <a:pt x="354" y="153"/>
                  <a:pt x="354" y="164"/>
                  <a:pt x="368" y="164"/>
                </a:cubicBezTo>
                <a:cubicBezTo>
                  <a:pt x="382" y="164"/>
                  <a:pt x="382" y="153"/>
                  <a:pt x="382" y="141"/>
                </a:cubicBezTo>
                <a:cubicBezTo>
                  <a:pt x="382" y="40"/>
                  <a:pt x="382" y="40"/>
                  <a:pt x="382" y="40"/>
                </a:cubicBezTo>
                <a:cubicBezTo>
                  <a:pt x="382" y="29"/>
                  <a:pt x="382" y="18"/>
                  <a:pt x="368" y="18"/>
                </a:cubicBezTo>
                <a:cubicBezTo>
                  <a:pt x="354" y="18"/>
                  <a:pt x="354" y="29"/>
                  <a:pt x="354" y="40"/>
                </a:cubicBezTo>
                <a:lnTo>
                  <a:pt x="354" y="141"/>
                </a:lnTo>
                <a:close/>
                <a:moveTo>
                  <a:pt x="453" y="35"/>
                </a:moveTo>
                <a:cubicBezTo>
                  <a:pt x="453" y="35"/>
                  <a:pt x="453" y="35"/>
                  <a:pt x="453" y="35"/>
                </a:cubicBezTo>
                <a:cubicBezTo>
                  <a:pt x="453" y="180"/>
                  <a:pt x="453" y="180"/>
                  <a:pt x="453" y="180"/>
                </a:cubicBezTo>
                <a:cubicBezTo>
                  <a:pt x="476" y="180"/>
                  <a:pt x="476" y="180"/>
                  <a:pt x="476" y="180"/>
                </a:cubicBezTo>
                <a:cubicBezTo>
                  <a:pt x="476" y="2"/>
                  <a:pt x="476" y="2"/>
                  <a:pt x="476" y="2"/>
                </a:cubicBezTo>
                <a:cubicBezTo>
                  <a:pt x="456" y="2"/>
                  <a:pt x="456" y="2"/>
                  <a:pt x="456" y="2"/>
                </a:cubicBezTo>
                <a:cubicBezTo>
                  <a:pt x="453" y="10"/>
                  <a:pt x="439" y="27"/>
                  <a:pt x="434" y="31"/>
                </a:cubicBezTo>
                <a:cubicBezTo>
                  <a:pt x="434" y="54"/>
                  <a:pt x="434" y="54"/>
                  <a:pt x="434" y="54"/>
                </a:cubicBezTo>
                <a:cubicBezTo>
                  <a:pt x="443" y="47"/>
                  <a:pt x="448" y="42"/>
                  <a:pt x="453" y="35"/>
                </a:cubicBezTo>
                <a:close/>
                <a:moveTo>
                  <a:pt x="515" y="138"/>
                </a:moveTo>
                <a:cubicBezTo>
                  <a:pt x="515" y="44"/>
                  <a:pt x="515" y="44"/>
                  <a:pt x="515" y="44"/>
                </a:cubicBezTo>
                <a:cubicBezTo>
                  <a:pt x="515" y="12"/>
                  <a:pt x="522" y="0"/>
                  <a:pt x="551" y="0"/>
                </a:cubicBezTo>
                <a:cubicBezTo>
                  <a:pt x="581" y="0"/>
                  <a:pt x="588" y="12"/>
                  <a:pt x="588" y="44"/>
                </a:cubicBezTo>
                <a:cubicBezTo>
                  <a:pt x="588" y="138"/>
                  <a:pt x="588" y="138"/>
                  <a:pt x="588" y="138"/>
                </a:cubicBezTo>
                <a:cubicBezTo>
                  <a:pt x="588" y="170"/>
                  <a:pt x="581" y="181"/>
                  <a:pt x="551" y="181"/>
                </a:cubicBezTo>
                <a:cubicBezTo>
                  <a:pt x="522" y="181"/>
                  <a:pt x="515" y="170"/>
                  <a:pt x="515" y="138"/>
                </a:cubicBezTo>
                <a:close/>
                <a:moveTo>
                  <a:pt x="538" y="141"/>
                </a:moveTo>
                <a:cubicBezTo>
                  <a:pt x="538" y="153"/>
                  <a:pt x="538" y="164"/>
                  <a:pt x="551" y="164"/>
                </a:cubicBezTo>
                <a:cubicBezTo>
                  <a:pt x="565" y="164"/>
                  <a:pt x="565" y="153"/>
                  <a:pt x="565" y="141"/>
                </a:cubicBezTo>
                <a:cubicBezTo>
                  <a:pt x="565" y="40"/>
                  <a:pt x="565" y="40"/>
                  <a:pt x="565" y="40"/>
                </a:cubicBezTo>
                <a:cubicBezTo>
                  <a:pt x="565" y="29"/>
                  <a:pt x="565" y="18"/>
                  <a:pt x="551" y="18"/>
                </a:cubicBezTo>
                <a:cubicBezTo>
                  <a:pt x="538" y="18"/>
                  <a:pt x="538" y="29"/>
                  <a:pt x="538" y="40"/>
                </a:cubicBezTo>
                <a:lnTo>
                  <a:pt x="538" y="141"/>
                </a:lnTo>
                <a:close/>
                <a:moveTo>
                  <a:pt x="152" y="400"/>
                </a:moveTo>
                <a:cubicBezTo>
                  <a:pt x="118" y="400"/>
                  <a:pt x="85" y="400"/>
                  <a:pt x="51" y="400"/>
                </a:cubicBezTo>
                <a:cubicBezTo>
                  <a:pt x="42" y="400"/>
                  <a:pt x="40" y="400"/>
                  <a:pt x="39" y="400"/>
                </a:cubicBezTo>
                <a:cubicBezTo>
                  <a:pt x="30" y="402"/>
                  <a:pt x="26" y="403"/>
                  <a:pt x="21" y="408"/>
                </a:cubicBezTo>
                <a:cubicBezTo>
                  <a:pt x="15" y="414"/>
                  <a:pt x="11" y="421"/>
                  <a:pt x="7" y="430"/>
                </a:cubicBezTo>
                <a:cubicBezTo>
                  <a:pt x="6" y="433"/>
                  <a:pt x="4" y="439"/>
                  <a:pt x="3" y="442"/>
                </a:cubicBezTo>
                <a:cubicBezTo>
                  <a:pt x="2" y="443"/>
                  <a:pt x="2" y="443"/>
                  <a:pt x="2" y="443"/>
                </a:cubicBezTo>
                <a:cubicBezTo>
                  <a:pt x="7" y="443"/>
                  <a:pt x="7" y="443"/>
                  <a:pt x="7" y="443"/>
                </a:cubicBezTo>
                <a:cubicBezTo>
                  <a:pt x="9" y="441"/>
                  <a:pt x="9" y="441"/>
                  <a:pt x="9" y="441"/>
                </a:cubicBezTo>
                <a:cubicBezTo>
                  <a:pt x="13" y="434"/>
                  <a:pt x="18" y="429"/>
                  <a:pt x="22" y="426"/>
                </a:cubicBezTo>
                <a:cubicBezTo>
                  <a:pt x="26" y="423"/>
                  <a:pt x="33" y="421"/>
                  <a:pt x="42" y="421"/>
                </a:cubicBezTo>
                <a:cubicBezTo>
                  <a:pt x="45" y="421"/>
                  <a:pt x="45" y="421"/>
                  <a:pt x="45" y="421"/>
                </a:cubicBezTo>
                <a:cubicBezTo>
                  <a:pt x="44" y="429"/>
                  <a:pt x="44" y="437"/>
                  <a:pt x="43" y="445"/>
                </a:cubicBezTo>
                <a:cubicBezTo>
                  <a:pt x="41" y="471"/>
                  <a:pt x="41" y="471"/>
                  <a:pt x="40" y="477"/>
                </a:cubicBezTo>
                <a:cubicBezTo>
                  <a:pt x="37" y="496"/>
                  <a:pt x="35" y="503"/>
                  <a:pt x="27" y="514"/>
                </a:cubicBezTo>
                <a:cubicBezTo>
                  <a:pt x="20" y="524"/>
                  <a:pt x="19" y="526"/>
                  <a:pt x="18" y="531"/>
                </a:cubicBezTo>
                <a:cubicBezTo>
                  <a:pt x="17" y="538"/>
                  <a:pt x="21" y="543"/>
                  <a:pt x="27" y="545"/>
                </a:cubicBezTo>
                <a:cubicBezTo>
                  <a:pt x="30" y="546"/>
                  <a:pt x="33" y="546"/>
                  <a:pt x="36" y="545"/>
                </a:cubicBezTo>
                <a:cubicBezTo>
                  <a:pt x="36" y="545"/>
                  <a:pt x="36" y="545"/>
                  <a:pt x="36" y="545"/>
                </a:cubicBezTo>
                <a:cubicBezTo>
                  <a:pt x="39" y="543"/>
                  <a:pt x="43" y="539"/>
                  <a:pt x="45" y="534"/>
                </a:cubicBezTo>
                <a:cubicBezTo>
                  <a:pt x="50" y="525"/>
                  <a:pt x="55" y="500"/>
                  <a:pt x="58" y="470"/>
                </a:cubicBezTo>
                <a:cubicBezTo>
                  <a:pt x="58" y="467"/>
                  <a:pt x="61" y="423"/>
                  <a:pt x="61" y="421"/>
                </a:cubicBezTo>
                <a:cubicBezTo>
                  <a:pt x="99" y="421"/>
                  <a:pt x="99" y="421"/>
                  <a:pt x="99" y="421"/>
                </a:cubicBezTo>
                <a:cubicBezTo>
                  <a:pt x="96" y="439"/>
                  <a:pt x="95" y="456"/>
                  <a:pt x="94" y="473"/>
                </a:cubicBezTo>
                <a:cubicBezTo>
                  <a:pt x="93" y="479"/>
                  <a:pt x="93" y="499"/>
                  <a:pt x="93" y="505"/>
                </a:cubicBezTo>
                <a:cubicBezTo>
                  <a:pt x="94" y="520"/>
                  <a:pt x="97" y="530"/>
                  <a:pt x="101" y="536"/>
                </a:cubicBezTo>
                <a:cubicBezTo>
                  <a:pt x="105" y="541"/>
                  <a:pt x="110" y="544"/>
                  <a:pt x="115" y="545"/>
                </a:cubicBezTo>
                <a:cubicBezTo>
                  <a:pt x="118" y="546"/>
                  <a:pt x="123" y="546"/>
                  <a:pt x="126" y="545"/>
                </a:cubicBezTo>
                <a:cubicBezTo>
                  <a:pt x="130" y="544"/>
                  <a:pt x="134" y="541"/>
                  <a:pt x="138" y="537"/>
                </a:cubicBezTo>
                <a:cubicBezTo>
                  <a:pt x="143" y="532"/>
                  <a:pt x="146" y="526"/>
                  <a:pt x="149" y="517"/>
                </a:cubicBezTo>
                <a:cubicBezTo>
                  <a:pt x="150" y="513"/>
                  <a:pt x="151" y="505"/>
                  <a:pt x="151" y="504"/>
                </a:cubicBezTo>
                <a:cubicBezTo>
                  <a:pt x="147" y="504"/>
                  <a:pt x="147" y="504"/>
                  <a:pt x="147" y="504"/>
                </a:cubicBezTo>
                <a:cubicBezTo>
                  <a:pt x="146" y="508"/>
                  <a:pt x="146" y="509"/>
                  <a:pt x="145" y="511"/>
                </a:cubicBezTo>
                <a:cubicBezTo>
                  <a:pt x="143" y="515"/>
                  <a:pt x="140" y="518"/>
                  <a:pt x="135" y="520"/>
                </a:cubicBezTo>
                <a:cubicBezTo>
                  <a:pt x="130" y="521"/>
                  <a:pt x="124" y="521"/>
                  <a:pt x="119" y="518"/>
                </a:cubicBezTo>
                <a:cubicBezTo>
                  <a:pt x="114" y="515"/>
                  <a:pt x="111" y="509"/>
                  <a:pt x="110" y="502"/>
                </a:cubicBezTo>
                <a:cubicBezTo>
                  <a:pt x="108" y="475"/>
                  <a:pt x="112" y="448"/>
                  <a:pt x="115" y="421"/>
                </a:cubicBezTo>
                <a:cubicBezTo>
                  <a:pt x="152" y="421"/>
                  <a:pt x="152" y="421"/>
                  <a:pt x="152" y="421"/>
                </a:cubicBezTo>
                <a:cubicBezTo>
                  <a:pt x="152" y="400"/>
                  <a:pt x="152" y="400"/>
                  <a:pt x="152" y="400"/>
                </a:cubicBezTo>
                <a:close/>
                <a:moveTo>
                  <a:pt x="366" y="348"/>
                </a:moveTo>
                <a:cubicBezTo>
                  <a:pt x="469" y="479"/>
                  <a:pt x="469" y="479"/>
                  <a:pt x="469" y="479"/>
                </a:cubicBezTo>
                <a:cubicBezTo>
                  <a:pt x="366" y="600"/>
                  <a:pt x="366" y="600"/>
                  <a:pt x="366" y="600"/>
                </a:cubicBezTo>
                <a:cubicBezTo>
                  <a:pt x="366" y="607"/>
                  <a:pt x="366" y="607"/>
                  <a:pt x="366" y="607"/>
                </a:cubicBezTo>
                <a:cubicBezTo>
                  <a:pt x="572" y="607"/>
                  <a:pt x="572" y="607"/>
                  <a:pt x="572" y="607"/>
                </a:cubicBezTo>
                <a:cubicBezTo>
                  <a:pt x="583" y="526"/>
                  <a:pt x="583" y="526"/>
                  <a:pt x="583" y="526"/>
                </a:cubicBezTo>
                <a:cubicBezTo>
                  <a:pt x="576" y="525"/>
                  <a:pt x="576" y="525"/>
                  <a:pt x="576" y="525"/>
                </a:cubicBezTo>
                <a:cubicBezTo>
                  <a:pt x="571" y="543"/>
                  <a:pt x="564" y="556"/>
                  <a:pt x="554" y="561"/>
                </a:cubicBezTo>
                <a:cubicBezTo>
                  <a:pt x="544" y="567"/>
                  <a:pt x="530" y="570"/>
                  <a:pt x="512" y="570"/>
                </a:cubicBezTo>
                <a:cubicBezTo>
                  <a:pt x="411" y="570"/>
                  <a:pt x="411" y="570"/>
                  <a:pt x="411" y="570"/>
                </a:cubicBezTo>
                <a:cubicBezTo>
                  <a:pt x="503" y="462"/>
                  <a:pt x="503" y="462"/>
                  <a:pt x="503" y="462"/>
                </a:cubicBezTo>
                <a:cubicBezTo>
                  <a:pt x="422" y="358"/>
                  <a:pt x="422" y="358"/>
                  <a:pt x="422" y="358"/>
                </a:cubicBezTo>
                <a:cubicBezTo>
                  <a:pt x="513" y="358"/>
                  <a:pt x="513" y="358"/>
                  <a:pt x="513" y="358"/>
                </a:cubicBezTo>
                <a:cubicBezTo>
                  <a:pt x="526" y="358"/>
                  <a:pt x="536" y="359"/>
                  <a:pt x="542" y="362"/>
                </a:cubicBezTo>
                <a:cubicBezTo>
                  <a:pt x="548" y="366"/>
                  <a:pt x="553" y="371"/>
                  <a:pt x="557" y="378"/>
                </a:cubicBezTo>
                <a:cubicBezTo>
                  <a:pt x="560" y="385"/>
                  <a:pt x="563" y="395"/>
                  <a:pt x="563" y="408"/>
                </a:cubicBezTo>
                <a:cubicBezTo>
                  <a:pt x="571" y="408"/>
                  <a:pt x="571" y="408"/>
                  <a:pt x="571" y="408"/>
                </a:cubicBezTo>
                <a:cubicBezTo>
                  <a:pt x="566" y="341"/>
                  <a:pt x="566" y="341"/>
                  <a:pt x="566" y="341"/>
                </a:cubicBezTo>
                <a:cubicBezTo>
                  <a:pt x="366" y="341"/>
                  <a:pt x="366" y="341"/>
                  <a:pt x="366" y="341"/>
                </a:cubicBezTo>
                <a:lnTo>
                  <a:pt x="366" y="348"/>
                </a:lnTo>
                <a:close/>
              </a:path>
            </a:pathLst>
          </a:custGeom>
          <a:solidFill>
            <a:srgbClr val="EC881D"/>
          </a:solid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824" name="Google Shape;824;p37"/>
          <p:cNvSpPr/>
          <p:nvPr/>
        </p:nvSpPr>
        <p:spPr>
          <a:xfrm>
            <a:off x="3973708" y="2160654"/>
            <a:ext cx="224290" cy="126990"/>
          </a:xfrm>
          <a:prstGeom prst="roundRect">
            <a:avLst>
              <a:gd name="adj" fmla="val 16667"/>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25" name="Google Shape;825;p37"/>
          <p:cNvSpPr/>
          <p:nvPr/>
        </p:nvSpPr>
        <p:spPr>
          <a:xfrm>
            <a:off x="4252720" y="2160654"/>
            <a:ext cx="224290" cy="12699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26" name="Google Shape;826;p37"/>
          <p:cNvSpPr/>
          <p:nvPr/>
        </p:nvSpPr>
        <p:spPr>
          <a:xfrm>
            <a:off x="4570516" y="2160654"/>
            <a:ext cx="224290" cy="126990"/>
          </a:xfrm>
          <a:prstGeom prst="roundRect">
            <a:avLst>
              <a:gd name="adj" fmla="val 16667"/>
            </a:avLst>
          </a:prstGeom>
          <a:solidFill>
            <a:srgbClr val="E9DDD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27" name="Google Shape;827;p37"/>
          <p:cNvSpPr/>
          <p:nvPr/>
        </p:nvSpPr>
        <p:spPr>
          <a:xfrm>
            <a:off x="5130658" y="1609489"/>
            <a:ext cx="993790" cy="811370"/>
          </a:xfrm>
          <a:prstGeom prst="rect">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28" name="Google Shape;828;p37"/>
          <p:cNvSpPr/>
          <p:nvPr/>
        </p:nvSpPr>
        <p:spPr>
          <a:xfrm>
            <a:off x="5446321" y="1671694"/>
            <a:ext cx="305920" cy="281996"/>
          </a:xfrm>
          <a:custGeom>
            <a:avLst/>
            <a:gdLst/>
            <a:ahLst/>
            <a:cxnLst/>
            <a:rect l="l" t="t" r="r" b="b"/>
            <a:pathLst>
              <a:path w="630" h="643" extrusionOk="0">
                <a:moveTo>
                  <a:pt x="630" y="246"/>
                </a:moveTo>
                <a:cubicBezTo>
                  <a:pt x="630" y="257"/>
                  <a:pt x="621" y="266"/>
                  <a:pt x="610" y="266"/>
                </a:cubicBezTo>
                <a:cubicBezTo>
                  <a:pt x="313" y="266"/>
                  <a:pt x="313" y="266"/>
                  <a:pt x="313" y="266"/>
                </a:cubicBezTo>
                <a:cubicBezTo>
                  <a:pt x="313" y="551"/>
                  <a:pt x="313" y="551"/>
                  <a:pt x="313" y="551"/>
                </a:cubicBezTo>
                <a:cubicBezTo>
                  <a:pt x="313" y="643"/>
                  <a:pt x="313" y="643"/>
                  <a:pt x="313" y="643"/>
                </a:cubicBezTo>
                <a:cubicBezTo>
                  <a:pt x="275" y="559"/>
                  <a:pt x="275" y="559"/>
                  <a:pt x="275" y="559"/>
                </a:cubicBezTo>
                <a:cubicBezTo>
                  <a:pt x="275" y="559"/>
                  <a:pt x="275" y="559"/>
                  <a:pt x="275" y="559"/>
                </a:cubicBezTo>
                <a:cubicBezTo>
                  <a:pt x="141" y="266"/>
                  <a:pt x="141" y="266"/>
                  <a:pt x="141" y="266"/>
                </a:cubicBezTo>
                <a:cubicBezTo>
                  <a:pt x="20" y="266"/>
                  <a:pt x="20" y="266"/>
                  <a:pt x="20" y="266"/>
                </a:cubicBezTo>
                <a:cubicBezTo>
                  <a:pt x="9" y="266"/>
                  <a:pt x="0" y="257"/>
                  <a:pt x="0" y="246"/>
                </a:cubicBezTo>
                <a:cubicBezTo>
                  <a:pt x="0" y="234"/>
                  <a:pt x="9" y="226"/>
                  <a:pt x="20" y="226"/>
                </a:cubicBezTo>
                <a:cubicBezTo>
                  <a:pt x="153" y="226"/>
                  <a:pt x="153" y="226"/>
                  <a:pt x="153" y="226"/>
                </a:cubicBezTo>
                <a:cubicBezTo>
                  <a:pt x="161" y="226"/>
                  <a:pt x="168" y="230"/>
                  <a:pt x="172" y="237"/>
                </a:cubicBezTo>
                <a:cubicBezTo>
                  <a:pt x="273" y="459"/>
                  <a:pt x="273" y="459"/>
                  <a:pt x="273" y="459"/>
                </a:cubicBezTo>
                <a:cubicBezTo>
                  <a:pt x="273" y="246"/>
                  <a:pt x="273" y="246"/>
                  <a:pt x="273" y="246"/>
                </a:cubicBezTo>
                <a:cubicBezTo>
                  <a:pt x="273" y="234"/>
                  <a:pt x="282" y="226"/>
                  <a:pt x="293" y="226"/>
                </a:cubicBezTo>
                <a:cubicBezTo>
                  <a:pt x="610" y="226"/>
                  <a:pt x="610" y="226"/>
                  <a:pt x="610" y="226"/>
                </a:cubicBezTo>
                <a:cubicBezTo>
                  <a:pt x="621" y="226"/>
                  <a:pt x="630" y="234"/>
                  <a:pt x="630" y="246"/>
                </a:cubicBezTo>
                <a:close/>
                <a:moveTo>
                  <a:pt x="56" y="138"/>
                </a:moveTo>
                <a:cubicBezTo>
                  <a:pt x="56" y="44"/>
                  <a:pt x="56" y="44"/>
                  <a:pt x="56" y="44"/>
                </a:cubicBezTo>
                <a:cubicBezTo>
                  <a:pt x="56" y="12"/>
                  <a:pt x="63" y="0"/>
                  <a:pt x="93" y="0"/>
                </a:cubicBezTo>
                <a:cubicBezTo>
                  <a:pt x="122" y="0"/>
                  <a:pt x="129" y="12"/>
                  <a:pt x="129" y="44"/>
                </a:cubicBezTo>
                <a:cubicBezTo>
                  <a:pt x="129" y="138"/>
                  <a:pt x="129" y="138"/>
                  <a:pt x="129" y="138"/>
                </a:cubicBezTo>
                <a:cubicBezTo>
                  <a:pt x="129" y="170"/>
                  <a:pt x="122" y="181"/>
                  <a:pt x="93" y="181"/>
                </a:cubicBezTo>
                <a:cubicBezTo>
                  <a:pt x="63" y="181"/>
                  <a:pt x="56" y="170"/>
                  <a:pt x="56" y="138"/>
                </a:cubicBezTo>
                <a:close/>
                <a:moveTo>
                  <a:pt x="79" y="141"/>
                </a:moveTo>
                <a:cubicBezTo>
                  <a:pt x="79" y="153"/>
                  <a:pt x="79" y="164"/>
                  <a:pt x="93" y="164"/>
                </a:cubicBezTo>
                <a:cubicBezTo>
                  <a:pt x="106" y="164"/>
                  <a:pt x="106" y="153"/>
                  <a:pt x="106" y="141"/>
                </a:cubicBezTo>
                <a:cubicBezTo>
                  <a:pt x="106" y="40"/>
                  <a:pt x="106" y="40"/>
                  <a:pt x="106" y="40"/>
                </a:cubicBezTo>
                <a:cubicBezTo>
                  <a:pt x="106" y="29"/>
                  <a:pt x="106" y="18"/>
                  <a:pt x="93" y="18"/>
                </a:cubicBezTo>
                <a:cubicBezTo>
                  <a:pt x="79" y="18"/>
                  <a:pt x="79" y="29"/>
                  <a:pt x="79" y="40"/>
                </a:cubicBezTo>
                <a:lnTo>
                  <a:pt x="79" y="141"/>
                </a:lnTo>
                <a:close/>
                <a:moveTo>
                  <a:pt x="178" y="35"/>
                </a:moveTo>
                <a:cubicBezTo>
                  <a:pt x="178" y="35"/>
                  <a:pt x="178" y="35"/>
                  <a:pt x="178" y="35"/>
                </a:cubicBezTo>
                <a:cubicBezTo>
                  <a:pt x="178" y="180"/>
                  <a:pt x="178" y="180"/>
                  <a:pt x="178" y="180"/>
                </a:cubicBezTo>
                <a:cubicBezTo>
                  <a:pt x="201" y="180"/>
                  <a:pt x="201" y="180"/>
                  <a:pt x="201" y="180"/>
                </a:cubicBezTo>
                <a:cubicBezTo>
                  <a:pt x="201" y="2"/>
                  <a:pt x="201" y="2"/>
                  <a:pt x="201" y="2"/>
                </a:cubicBezTo>
                <a:cubicBezTo>
                  <a:pt x="180" y="2"/>
                  <a:pt x="180" y="2"/>
                  <a:pt x="180" y="2"/>
                </a:cubicBezTo>
                <a:cubicBezTo>
                  <a:pt x="177" y="10"/>
                  <a:pt x="164" y="27"/>
                  <a:pt x="158" y="31"/>
                </a:cubicBezTo>
                <a:cubicBezTo>
                  <a:pt x="158" y="54"/>
                  <a:pt x="158" y="54"/>
                  <a:pt x="158" y="54"/>
                </a:cubicBezTo>
                <a:cubicBezTo>
                  <a:pt x="168" y="47"/>
                  <a:pt x="172" y="42"/>
                  <a:pt x="178" y="35"/>
                </a:cubicBezTo>
                <a:close/>
                <a:moveTo>
                  <a:pt x="239" y="138"/>
                </a:moveTo>
                <a:cubicBezTo>
                  <a:pt x="239" y="44"/>
                  <a:pt x="239" y="44"/>
                  <a:pt x="239" y="44"/>
                </a:cubicBezTo>
                <a:cubicBezTo>
                  <a:pt x="239" y="12"/>
                  <a:pt x="247" y="0"/>
                  <a:pt x="276" y="0"/>
                </a:cubicBezTo>
                <a:cubicBezTo>
                  <a:pt x="306" y="0"/>
                  <a:pt x="313" y="12"/>
                  <a:pt x="313" y="44"/>
                </a:cubicBezTo>
                <a:cubicBezTo>
                  <a:pt x="313" y="138"/>
                  <a:pt x="313" y="138"/>
                  <a:pt x="313" y="138"/>
                </a:cubicBezTo>
                <a:cubicBezTo>
                  <a:pt x="313" y="170"/>
                  <a:pt x="306" y="181"/>
                  <a:pt x="276" y="181"/>
                </a:cubicBezTo>
                <a:cubicBezTo>
                  <a:pt x="247" y="181"/>
                  <a:pt x="239" y="170"/>
                  <a:pt x="239" y="138"/>
                </a:cubicBezTo>
                <a:close/>
                <a:moveTo>
                  <a:pt x="263" y="141"/>
                </a:moveTo>
                <a:cubicBezTo>
                  <a:pt x="263" y="153"/>
                  <a:pt x="263" y="164"/>
                  <a:pt x="276" y="164"/>
                </a:cubicBezTo>
                <a:cubicBezTo>
                  <a:pt x="290" y="164"/>
                  <a:pt x="290" y="153"/>
                  <a:pt x="290" y="141"/>
                </a:cubicBezTo>
                <a:cubicBezTo>
                  <a:pt x="290" y="40"/>
                  <a:pt x="290" y="40"/>
                  <a:pt x="290" y="40"/>
                </a:cubicBezTo>
                <a:cubicBezTo>
                  <a:pt x="290" y="29"/>
                  <a:pt x="290" y="18"/>
                  <a:pt x="276" y="18"/>
                </a:cubicBezTo>
                <a:cubicBezTo>
                  <a:pt x="263" y="18"/>
                  <a:pt x="263" y="29"/>
                  <a:pt x="263" y="40"/>
                </a:cubicBezTo>
                <a:lnTo>
                  <a:pt x="263" y="141"/>
                </a:lnTo>
                <a:close/>
                <a:moveTo>
                  <a:pt x="331" y="138"/>
                </a:moveTo>
                <a:cubicBezTo>
                  <a:pt x="331" y="44"/>
                  <a:pt x="331" y="44"/>
                  <a:pt x="331" y="44"/>
                </a:cubicBezTo>
                <a:cubicBezTo>
                  <a:pt x="331" y="12"/>
                  <a:pt x="339" y="0"/>
                  <a:pt x="368" y="0"/>
                </a:cubicBezTo>
                <a:cubicBezTo>
                  <a:pt x="397" y="0"/>
                  <a:pt x="405" y="12"/>
                  <a:pt x="405" y="44"/>
                </a:cubicBezTo>
                <a:cubicBezTo>
                  <a:pt x="405" y="138"/>
                  <a:pt x="405" y="138"/>
                  <a:pt x="405" y="138"/>
                </a:cubicBezTo>
                <a:cubicBezTo>
                  <a:pt x="405" y="170"/>
                  <a:pt x="397" y="181"/>
                  <a:pt x="368" y="181"/>
                </a:cubicBezTo>
                <a:cubicBezTo>
                  <a:pt x="339" y="181"/>
                  <a:pt x="331" y="170"/>
                  <a:pt x="331" y="138"/>
                </a:cubicBezTo>
                <a:close/>
                <a:moveTo>
                  <a:pt x="354" y="141"/>
                </a:moveTo>
                <a:cubicBezTo>
                  <a:pt x="354" y="153"/>
                  <a:pt x="354" y="164"/>
                  <a:pt x="368" y="164"/>
                </a:cubicBezTo>
                <a:cubicBezTo>
                  <a:pt x="382" y="164"/>
                  <a:pt x="382" y="153"/>
                  <a:pt x="382" y="141"/>
                </a:cubicBezTo>
                <a:cubicBezTo>
                  <a:pt x="382" y="40"/>
                  <a:pt x="382" y="40"/>
                  <a:pt x="382" y="40"/>
                </a:cubicBezTo>
                <a:cubicBezTo>
                  <a:pt x="382" y="29"/>
                  <a:pt x="382" y="18"/>
                  <a:pt x="368" y="18"/>
                </a:cubicBezTo>
                <a:cubicBezTo>
                  <a:pt x="354" y="18"/>
                  <a:pt x="354" y="29"/>
                  <a:pt x="354" y="40"/>
                </a:cubicBezTo>
                <a:lnTo>
                  <a:pt x="354" y="141"/>
                </a:lnTo>
                <a:close/>
                <a:moveTo>
                  <a:pt x="453" y="35"/>
                </a:moveTo>
                <a:cubicBezTo>
                  <a:pt x="453" y="35"/>
                  <a:pt x="453" y="35"/>
                  <a:pt x="453" y="35"/>
                </a:cubicBezTo>
                <a:cubicBezTo>
                  <a:pt x="453" y="180"/>
                  <a:pt x="453" y="180"/>
                  <a:pt x="453" y="180"/>
                </a:cubicBezTo>
                <a:cubicBezTo>
                  <a:pt x="476" y="180"/>
                  <a:pt x="476" y="180"/>
                  <a:pt x="476" y="180"/>
                </a:cubicBezTo>
                <a:cubicBezTo>
                  <a:pt x="476" y="2"/>
                  <a:pt x="476" y="2"/>
                  <a:pt x="476" y="2"/>
                </a:cubicBezTo>
                <a:cubicBezTo>
                  <a:pt x="456" y="2"/>
                  <a:pt x="456" y="2"/>
                  <a:pt x="456" y="2"/>
                </a:cubicBezTo>
                <a:cubicBezTo>
                  <a:pt x="453" y="10"/>
                  <a:pt x="439" y="27"/>
                  <a:pt x="434" y="31"/>
                </a:cubicBezTo>
                <a:cubicBezTo>
                  <a:pt x="434" y="54"/>
                  <a:pt x="434" y="54"/>
                  <a:pt x="434" y="54"/>
                </a:cubicBezTo>
                <a:cubicBezTo>
                  <a:pt x="443" y="47"/>
                  <a:pt x="448" y="42"/>
                  <a:pt x="453" y="35"/>
                </a:cubicBezTo>
                <a:close/>
                <a:moveTo>
                  <a:pt x="515" y="138"/>
                </a:moveTo>
                <a:cubicBezTo>
                  <a:pt x="515" y="44"/>
                  <a:pt x="515" y="44"/>
                  <a:pt x="515" y="44"/>
                </a:cubicBezTo>
                <a:cubicBezTo>
                  <a:pt x="515" y="12"/>
                  <a:pt x="522" y="0"/>
                  <a:pt x="551" y="0"/>
                </a:cubicBezTo>
                <a:cubicBezTo>
                  <a:pt x="581" y="0"/>
                  <a:pt x="588" y="12"/>
                  <a:pt x="588" y="44"/>
                </a:cubicBezTo>
                <a:cubicBezTo>
                  <a:pt x="588" y="138"/>
                  <a:pt x="588" y="138"/>
                  <a:pt x="588" y="138"/>
                </a:cubicBezTo>
                <a:cubicBezTo>
                  <a:pt x="588" y="170"/>
                  <a:pt x="581" y="181"/>
                  <a:pt x="551" y="181"/>
                </a:cubicBezTo>
                <a:cubicBezTo>
                  <a:pt x="522" y="181"/>
                  <a:pt x="515" y="170"/>
                  <a:pt x="515" y="138"/>
                </a:cubicBezTo>
                <a:close/>
                <a:moveTo>
                  <a:pt x="538" y="141"/>
                </a:moveTo>
                <a:cubicBezTo>
                  <a:pt x="538" y="153"/>
                  <a:pt x="538" y="164"/>
                  <a:pt x="551" y="164"/>
                </a:cubicBezTo>
                <a:cubicBezTo>
                  <a:pt x="565" y="164"/>
                  <a:pt x="565" y="153"/>
                  <a:pt x="565" y="141"/>
                </a:cubicBezTo>
                <a:cubicBezTo>
                  <a:pt x="565" y="40"/>
                  <a:pt x="565" y="40"/>
                  <a:pt x="565" y="40"/>
                </a:cubicBezTo>
                <a:cubicBezTo>
                  <a:pt x="565" y="29"/>
                  <a:pt x="565" y="18"/>
                  <a:pt x="551" y="18"/>
                </a:cubicBezTo>
                <a:cubicBezTo>
                  <a:pt x="538" y="18"/>
                  <a:pt x="538" y="29"/>
                  <a:pt x="538" y="40"/>
                </a:cubicBezTo>
                <a:lnTo>
                  <a:pt x="538" y="141"/>
                </a:lnTo>
                <a:close/>
                <a:moveTo>
                  <a:pt x="152" y="400"/>
                </a:moveTo>
                <a:cubicBezTo>
                  <a:pt x="118" y="400"/>
                  <a:pt x="85" y="400"/>
                  <a:pt x="51" y="400"/>
                </a:cubicBezTo>
                <a:cubicBezTo>
                  <a:pt x="42" y="400"/>
                  <a:pt x="40" y="400"/>
                  <a:pt x="39" y="400"/>
                </a:cubicBezTo>
                <a:cubicBezTo>
                  <a:pt x="30" y="402"/>
                  <a:pt x="26" y="403"/>
                  <a:pt x="21" y="408"/>
                </a:cubicBezTo>
                <a:cubicBezTo>
                  <a:pt x="15" y="414"/>
                  <a:pt x="11" y="421"/>
                  <a:pt x="7" y="430"/>
                </a:cubicBezTo>
                <a:cubicBezTo>
                  <a:pt x="6" y="433"/>
                  <a:pt x="4" y="439"/>
                  <a:pt x="3" y="442"/>
                </a:cubicBezTo>
                <a:cubicBezTo>
                  <a:pt x="2" y="443"/>
                  <a:pt x="2" y="443"/>
                  <a:pt x="2" y="443"/>
                </a:cubicBezTo>
                <a:cubicBezTo>
                  <a:pt x="7" y="443"/>
                  <a:pt x="7" y="443"/>
                  <a:pt x="7" y="443"/>
                </a:cubicBezTo>
                <a:cubicBezTo>
                  <a:pt x="9" y="441"/>
                  <a:pt x="9" y="441"/>
                  <a:pt x="9" y="441"/>
                </a:cubicBezTo>
                <a:cubicBezTo>
                  <a:pt x="13" y="434"/>
                  <a:pt x="18" y="429"/>
                  <a:pt x="22" y="426"/>
                </a:cubicBezTo>
                <a:cubicBezTo>
                  <a:pt x="26" y="423"/>
                  <a:pt x="33" y="421"/>
                  <a:pt x="42" y="421"/>
                </a:cubicBezTo>
                <a:cubicBezTo>
                  <a:pt x="45" y="421"/>
                  <a:pt x="45" y="421"/>
                  <a:pt x="45" y="421"/>
                </a:cubicBezTo>
                <a:cubicBezTo>
                  <a:pt x="44" y="429"/>
                  <a:pt x="44" y="437"/>
                  <a:pt x="43" y="445"/>
                </a:cubicBezTo>
                <a:cubicBezTo>
                  <a:pt x="41" y="471"/>
                  <a:pt x="41" y="471"/>
                  <a:pt x="40" y="477"/>
                </a:cubicBezTo>
                <a:cubicBezTo>
                  <a:pt x="37" y="496"/>
                  <a:pt x="35" y="503"/>
                  <a:pt x="27" y="514"/>
                </a:cubicBezTo>
                <a:cubicBezTo>
                  <a:pt x="20" y="524"/>
                  <a:pt x="19" y="526"/>
                  <a:pt x="18" y="531"/>
                </a:cubicBezTo>
                <a:cubicBezTo>
                  <a:pt x="17" y="538"/>
                  <a:pt x="21" y="543"/>
                  <a:pt x="27" y="545"/>
                </a:cubicBezTo>
                <a:cubicBezTo>
                  <a:pt x="30" y="546"/>
                  <a:pt x="33" y="546"/>
                  <a:pt x="36" y="545"/>
                </a:cubicBezTo>
                <a:cubicBezTo>
                  <a:pt x="36" y="545"/>
                  <a:pt x="36" y="545"/>
                  <a:pt x="36" y="545"/>
                </a:cubicBezTo>
                <a:cubicBezTo>
                  <a:pt x="39" y="543"/>
                  <a:pt x="43" y="539"/>
                  <a:pt x="45" y="534"/>
                </a:cubicBezTo>
                <a:cubicBezTo>
                  <a:pt x="50" y="525"/>
                  <a:pt x="55" y="500"/>
                  <a:pt x="58" y="470"/>
                </a:cubicBezTo>
                <a:cubicBezTo>
                  <a:pt x="58" y="467"/>
                  <a:pt x="61" y="423"/>
                  <a:pt x="61" y="421"/>
                </a:cubicBezTo>
                <a:cubicBezTo>
                  <a:pt x="99" y="421"/>
                  <a:pt x="99" y="421"/>
                  <a:pt x="99" y="421"/>
                </a:cubicBezTo>
                <a:cubicBezTo>
                  <a:pt x="96" y="439"/>
                  <a:pt x="95" y="456"/>
                  <a:pt x="94" y="473"/>
                </a:cubicBezTo>
                <a:cubicBezTo>
                  <a:pt x="93" y="479"/>
                  <a:pt x="93" y="499"/>
                  <a:pt x="93" y="505"/>
                </a:cubicBezTo>
                <a:cubicBezTo>
                  <a:pt x="94" y="520"/>
                  <a:pt x="97" y="530"/>
                  <a:pt x="101" y="536"/>
                </a:cubicBezTo>
                <a:cubicBezTo>
                  <a:pt x="105" y="541"/>
                  <a:pt x="110" y="544"/>
                  <a:pt x="115" y="545"/>
                </a:cubicBezTo>
                <a:cubicBezTo>
                  <a:pt x="118" y="546"/>
                  <a:pt x="123" y="546"/>
                  <a:pt x="126" y="545"/>
                </a:cubicBezTo>
                <a:cubicBezTo>
                  <a:pt x="130" y="544"/>
                  <a:pt x="134" y="541"/>
                  <a:pt x="138" y="537"/>
                </a:cubicBezTo>
                <a:cubicBezTo>
                  <a:pt x="143" y="532"/>
                  <a:pt x="146" y="526"/>
                  <a:pt x="149" y="517"/>
                </a:cubicBezTo>
                <a:cubicBezTo>
                  <a:pt x="150" y="513"/>
                  <a:pt x="151" y="505"/>
                  <a:pt x="151" y="504"/>
                </a:cubicBezTo>
                <a:cubicBezTo>
                  <a:pt x="147" y="504"/>
                  <a:pt x="147" y="504"/>
                  <a:pt x="147" y="504"/>
                </a:cubicBezTo>
                <a:cubicBezTo>
                  <a:pt x="146" y="508"/>
                  <a:pt x="146" y="509"/>
                  <a:pt x="145" y="511"/>
                </a:cubicBezTo>
                <a:cubicBezTo>
                  <a:pt x="143" y="515"/>
                  <a:pt x="140" y="518"/>
                  <a:pt x="135" y="520"/>
                </a:cubicBezTo>
                <a:cubicBezTo>
                  <a:pt x="130" y="521"/>
                  <a:pt x="124" y="521"/>
                  <a:pt x="119" y="518"/>
                </a:cubicBezTo>
                <a:cubicBezTo>
                  <a:pt x="114" y="515"/>
                  <a:pt x="111" y="509"/>
                  <a:pt x="110" y="502"/>
                </a:cubicBezTo>
                <a:cubicBezTo>
                  <a:pt x="108" y="475"/>
                  <a:pt x="112" y="448"/>
                  <a:pt x="115" y="421"/>
                </a:cubicBezTo>
                <a:cubicBezTo>
                  <a:pt x="152" y="421"/>
                  <a:pt x="152" y="421"/>
                  <a:pt x="152" y="421"/>
                </a:cubicBezTo>
                <a:cubicBezTo>
                  <a:pt x="152" y="400"/>
                  <a:pt x="152" y="400"/>
                  <a:pt x="152" y="400"/>
                </a:cubicBezTo>
                <a:close/>
                <a:moveTo>
                  <a:pt x="366" y="348"/>
                </a:moveTo>
                <a:cubicBezTo>
                  <a:pt x="469" y="479"/>
                  <a:pt x="469" y="479"/>
                  <a:pt x="469" y="479"/>
                </a:cubicBezTo>
                <a:cubicBezTo>
                  <a:pt x="366" y="600"/>
                  <a:pt x="366" y="600"/>
                  <a:pt x="366" y="600"/>
                </a:cubicBezTo>
                <a:cubicBezTo>
                  <a:pt x="366" y="607"/>
                  <a:pt x="366" y="607"/>
                  <a:pt x="366" y="607"/>
                </a:cubicBezTo>
                <a:cubicBezTo>
                  <a:pt x="572" y="607"/>
                  <a:pt x="572" y="607"/>
                  <a:pt x="572" y="607"/>
                </a:cubicBezTo>
                <a:cubicBezTo>
                  <a:pt x="583" y="526"/>
                  <a:pt x="583" y="526"/>
                  <a:pt x="583" y="526"/>
                </a:cubicBezTo>
                <a:cubicBezTo>
                  <a:pt x="576" y="525"/>
                  <a:pt x="576" y="525"/>
                  <a:pt x="576" y="525"/>
                </a:cubicBezTo>
                <a:cubicBezTo>
                  <a:pt x="571" y="543"/>
                  <a:pt x="564" y="556"/>
                  <a:pt x="554" y="561"/>
                </a:cubicBezTo>
                <a:cubicBezTo>
                  <a:pt x="544" y="567"/>
                  <a:pt x="530" y="570"/>
                  <a:pt x="512" y="570"/>
                </a:cubicBezTo>
                <a:cubicBezTo>
                  <a:pt x="411" y="570"/>
                  <a:pt x="411" y="570"/>
                  <a:pt x="411" y="570"/>
                </a:cubicBezTo>
                <a:cubicBezTo>
                  <a:pt x="503" y="462"/>
                  <a:pt x="503" y="462"/>
                  <a:pt x="503" y="462"/>
                </a:cubicBezTo>
                <a:cubicBezTo>
                  <a:pt x="422" y="358"/>
                  <a:pt x="422" y="358"/>
                  <a:pt x="422" y="358"/>
                </a:cubicBezTo>
                <a:cubicBezTo>
                  <a:pt x="513" y="358"/>
                  <a:pt x="513" y="358"/>
                  <a:pt x="513" y="358"/>
                </a:cubicBezTo>
                <a:cubicBezTo>
                  <a:pt x="526" y="358"/>
                  <a:pt x="536" y="359"/>
                  <a:pt x="542" y="362"/>
                </a:cubicBezTo>
                <a:cubicBezTo>
                  <a:pt x="548" y="366"/>
                  <a:pt x="553" y="371"/>
                  <a:pt x="557" y="378"/>
                </a:cubicBezTo>
                <a:cubicBezTo>
                  <a:pt x="560" y="385"/>
                  <a:pt x="563" y="395"/>
                  <a:pt x="563" y="408"/>
                </a:cubicBezTo>
                <a:cubicBezTo>
                  <a:pt x="571" y="408"/>
                  <a:pt x="571" y="408"/>
                  <a:pt x="571" y="408"/>
                </a:cubicBezTo>
                <a:cubicBezTo>
                  <a:pt x="566" y="341"/>
                  <a:pt x="566" y="341"/>
                  <a:pt x="566" y="341"/>
                </a:cubicBezTo>
                <a:cubicBezTo>
                  <a:pt x="366" y="341"/>
                  <a:pt x="366" y="341"/>
                  <a:pt x="366" y="341"/>
                </a:cubicBezTo>
                <a:lnTo>
                  <a:pt x="366" y="348"/>
                </a:lnTo>
                <a:close/>
              </a:path>
            </a:pathLst>
          </a:custGeom>
          <a:solidFill>
            <a:srgbClr val="EC881D"/>
          </a:solid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829" name="Google Shape;829;p37"/>
          <p:cNvSpPr/>
          <p:nvPr/>
        </p:nvSpPr>
        <p:spPr>
          <a:xfrm>
            <a:off x="5185381" y="2146981"/>
            <a:ext cx="224290" cy="126990"/>
          </a:xfrm>
          <a:prstGeom prst="roundRect">
            <a:avLst>
              <a:gd name="adj" fmla="val 16667"/>
            </a:avLst>
          </a:prstGeom>
          <a:solidFill>
            <a:srgbClr val="FF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30" name="Google Shape;830;p37"/>
          <p:cNvSpPr/>
          <p:nvPr/>
        </p:nvSpPr>
        <p:spPr>
          <a:xfrm>
            <a:off x="5464393" y="2146981"/>
            <a:ext cx="224290" cy="12699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31" name="Google Shape;831;p37"/>
          <p:cNvSpPr/>
          <p:nvPr/>
        </p:nvSpPr>
        <p:spPr>
          <a:xfrm>
            <a:off x="5782189" y="2146981"/>
            <a:ext cx="224290" cy="126990"/>
          </a:xfrm>
          <a:prstGeom prst="roundRect">
            <a:avLst>
              <a:gd name="adj" fmla="val 16667"/>
            </a:avLst>
          </a:prstGeom>
          <a:solidFill>
            <a:srgbClr val="E9DDD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32" name="Google Shape;832;p37"/>
          <p:cNvSpPr txBox="1"/>
          <p:nvPr/>
        </p:nvSpPr>
        <p:spPr>
          <a:xfrm>
            <a:off x="2166739" y="4079576"/>
            <a:ext cx="1224751"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1" i="0" u="none" strike="noStrike" cap="none">
                <a:solidFill>
                  <a:srgbClr val="000000"/>
                </a:solidFill>
                <a:latin typeface="Arial"/>
                <a:ea typeface="Arial"/>
                <a:cs typeface="Arial"/>
                <a:sym typeface="Arial"/>
              </a:rPr>
              <a:t>Source Data</a:t>
            </a:r>
            <a:endParaRPr/>
          </a:p>
        </p:txBody>
      </p:sp>
      <p:sp>
        <p:nvSpPr>
          <p:cNvPr id="833" name="Google Shape;833;p37"/>
          <p:cNvSpPr txBox="1"/>
          <p:nvPr/>
        </p:nvSpPr>
        <p:spPr>
          <a:xfrm>
            <a:off x="2715230" y="1313146"/>
            <a:ext cx="996798" cy="2539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Model</a:t>
            </a:r>
            <a:endParaRPr/>
          </a:p>
        </p:txBody>
      </p:sp>
      <p:sp>
        <p:nvSpPr>
          <p:cNvPr id="834" name="Google Shape;834;p37"/>
          <p:cNvSpPr txBox="1"/>
          <p:nvPr/>
        </p:nvSpPr>
        <p:spPr>
          <a:xfrm>
            <a:off x="3922659" y="1301698"/>
            <a:ext cx="996798" cy="2539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Model</a:t>
            </a:r>
            <a:endParaRPr/>
          </a:p>
        </p:txBody>
      </p:sp>
      <p:sp>
        <p:nvSpPr>
          <p:cNvPr id="835" name="Google Shape;835;p37"/>
          <p:cNvSpPr txBox="1"/>
          <p:nvPr/>
        </p:nvSpPr>
        <p:spPr>
          <a:xfrm>
            <a:off x="5130089" y="1282321"/>
            <a:ext cx="996798" cy="2539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000000"/>
                </a:solidFill>
                <a:latin typeface="Arial"/>
                <a:ea typeface="Arial"/>
                <a:cs typeface="Arial"/>
                <a:sym typeface="Arial"/>
              </a:rPr>
              <a:t>Model</a:t>
            </a:r>
            <a:endParaRPr/>
          </a:p>
        </p:txBody>
      </p:sp>
      <p:sp>
        <p:nvSpPr>
          <p:cNvPr id="836" name="Google Shape;836;p37"/>
          <p:cNvSpPr/>
          <p:nvPr/>
        </p:nvSpPr>
        <p:spPr>
          <a:xfrm>
            <a:off x="3391490" y="3095327"/>
            <a:ext cx="224290" cy="126990"/>
          </a:xfrm>
          <a:prstGeom prst="roundRect">
            <a:avLst>
              <a:gd name="adj" fmla="val 16667"/>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37" name="Google Shape;837;p37"/>
          <p:cNvSpPr/>
          <p:nvPr/>
        </p:nvSpPr>
        <p:spPr>
          <a:xfrm>
            <a:off x="3968068" y="3087873"/>
            <a:ext cx="224290" cy="126990"/>
          </a:xfrm>
          <a:prstGeom prst="roundRect">
            <a:avLst>
              <a:gd name="adj" fmla="val 16667"/>
            </a:avLst>
          </a:prstGeom>
          <a:solidFill>
            <a:schemeClr val="accen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38" name="Google Shape;838;p37"/>
          <p:cNvSpPr/>
          <p:nvPr/>
        </p:nvSpPr>
        <p:spPr>
          <a:xfrm>
            <a:off x="4956643" y="3087731"/>
            <a:ext cx="224290" cy="126990"/>
          </a:xfrm>
          <a:prstGeom prst="roundRect">
            <a:avLst>
              <a:gd name="adj" fmla="val 16667"/>
            </a:avLst>
          </a:prstGeom>
          <a:solidFill>
            <a:srgbClr val="D8D8D8"/>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39" name="Google Shape;839;p37"/>
          <p:cNvSpPr/>
          <p:nvPr/>
        </p:nvSpPr>
        <p:spPr>
          <a:xfrm>
            <a:off x="5448910" y="3087731"/>
            <a:ext cx="224290" cy="126990"/>
          </a:xfrm>
          <a:prstGeom prst="roundRect">
            <a:avLst>
              <a:gd name="adj" fmla="val 16667"/>
            </a:avLst>
          </a:prstGeom>
          <a:solidFill>
            <a:srgbClr val="E9DDD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cxnSp>
        <p:nvCxnSpPr>
          <p:cNvPr id="840" name="Google Shape;840;p37"/>
          <p:cNvCxnSpPr/>
          <p:nvPr/>
        </p:nvCxnSpPr>
        <p:spPr>
          <a:xfrm rot="10800000">
            <a:off x="3520427" y="3293756"/>
            <a:ext cx="0" cy="474855"/>
          </a:xfrm>
          <a:prstGeom prst="straightConnector1">
            <a:avLst/>
          </a:prstGeom>
          <a:noFill/>
          <a:ln w="9525" cap="flat" cmpd="sng">
            <a:solidFill>
              <a:srgbClr val="504137"/>
            </a:solidFill>
            <a:prstDash val="solid"/>
            <a:round/>
            <a:headEnd type="none" w="sm" len="sm"/>
            <a:tailEnd type="triangle" w="med" len="med"/>
          </a:ln>
        </p:spPr>
      </p:cxnSp>
      <p:sp>
        <p:nvSpPr>
          <p:cNvPr id="841" name="Google Shape;841;p37"/>
          <p:cNvSpPr/>
          <p:nvPr/>
        </p:nvSpPr>
        <p:spPr>
          <a:xfrm>
            <a:off x="4460335" y="3085268"/>
            <a:ext cx="224290" cy="126990"/>
          </a:xfrm>
          <a:prstGeom prst="roundRect">
            <a:avLst>
              <a:gd name="adj" fmla="val 16667"/>
            </a:avLst>
          </a:prstGeom>
          <a:solidFill>
            <a:srgbClr val="FF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42" name="Google Shape;842;p37"/>
          <p:cNvSpPr/>
          <p:nvPr/>
        </p:nvSpPr>
        <p:spPr>
          <a:xfrm>
            <a:off x="2841956" y="3035515"/>
            <a:ext cx="3460087" cy="233396"/>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43" name="Google Shape;843;p37"/>
          <p:cNvSpPr txBox="1"/>
          <p:nvPr/>
        </p:nvSpPr>
        <p:spPr>
          <a:xfrm>
            <a:off x="6336045" y="3376874"/>
            <a:ext cx="2477030"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1" u="none" strike="noStrike" cap="none">
                <a:solidFill>
                  <a:srgbClr val="000000"/>
                </a:solidFill>
                <a:latin typeface="Arial"/>
                <a:ea typeface="Arial"/>
                <a:cs typeface="Arial"/>
                <a:sym typeface="Arial"/>
              </a:rPr>
              <a:t>Creación de los Features</a:t>
            </a:r>
            <a:endParaRPr/>
          </a:p>
        </p:txBody>
      </p:sp>
      <p:sp>
        <p:nvSpPr>
          <p:cNvPr id="844" name="Google Shape;844;p37"/>
          <p:cNvSpPr txBox="1"/>
          <p:nvPr/>
        </p:nvSpPr>
        <p:spPr>
          <a:xfrm>
            <a:off x="6336044" y="2551832"/>
            <a:ext cx="3557990"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1" u="none" strike="noStrike" cap="none">
                <a:solidFill>
                  <a:srgbClr val="000000"/>
                </a:solidFill>
                <a:latin typeface="Arial"/>
                <a:ea typeface="Arial"/>
                <a:cs typeface="Arial"/>
                <a:sym typeface="Arial"/>
              </a:rPr>
              <a:t>Reuso de Features</a:t>
            </a:r>
            <a:endParaRPr/>
          </a:p>
        </p:txBody>
      </p:sp>
      <p:cxnSp>
        <p:nvCxnSpPr>
          <p:cNvPr id="845" name="Google Shape;845;p37"/>
          <p:cNvCxnSpPr/>
          <p:nvPr/>
        </p:nvCxnSpPr>
        <p:spPr>
          <a:xfrm rot="10800000">
            <a:off x="3281219" y="2434532"/>
            <a:ext cx="0" cy="543218"/>
          </a:xfrm>
          <a:prstGeom prst="straightConnector1">
            <a:avLst/>
          </a:prstGeom>
          <a:noFill/>
          <a:ln w="9525" cap="flat" cmpd="sng">
            <a:solidFill>
              <a:srgbClr val="504137"/>
            </a:solidFill>
            <a:prstDash val="dash"/>
            <a:round/>
            <a:headEnd type="none" w="sm" len="sm"/>
            <a:tailEnd type="triangle" w="med" len="med"/>
          </a:ln>
        </p:spPr>
      </p:cxnSp>
      <p:cxnSp>
        <p:nvCxnSpPr>
          <p:cNvPr id="846" name="Google Shape;846;p37"/>
          <p:cNvCxnSpPr/>
          <p:nvPr/>
        </p:nvCxnSpPr>
        <p:spPr>
          <a:xfrm rot="10800000">
            <a:off x="4399848" y="2434532"/>
            <a:ext cx="0" cy="543218"/>
          </a:xfrm>
          <a:prstGeom prst="straightConnector1">
            <a:avLst/>
          </a:prstGeom>
          <a:noFill/>
          <a:ln w="9525" cap="flat" cmpd="sng">
            <a:solidFill>
              <a:srgbClr val="504137"/>
            </a:solidFill>
            <a:prstDash val="dash"/>
            <a:round/>
            <a:headEnd type="none" w="sm" len="sm"/>
            <a:tailEnd type="triangle" w="med" len="med"/>
          </a:ln>
        </p:spPr>
      </p:cxnSp>
      <p:cxnSp>
        <p:nvCxnSpPr>
          <p:cNvPr id="847" name="Google Shape;847;p37"/>
          <p:cNvCxnSpPr/>
          <p:nvPr/>
        </p:nvCxnSpPr>
        <p:spPr>
          <a:xfrm rot="10800000">
            <a:off x="5621015" y="2420859"/>
            <a:ext cx="0" cy="543218"/>
          </a:xfrm>
          <a:prstGeom prst="straightConnector1">
            <a:avLst/>
          </a:prstGeom>
          <a:noFill/>
          <a:ln w="9525" cap="flat" cmpd="sng">
            <a:solidFill>
              <a:srgbClr val="504137"/>
            </a:solidFill>
            <a:prstDash val="dash"/>
            <a:round/>
            <a:headEnd type="none" w="sm" len="sm"/>
            <a:tailEnd type="triangle" w="med" len="med"/>
          </a:ln>
        </p:spPr>
      </p:cxnSp>
      <p:sp>
        <p:nvSpPr>
          <p:cNvPr id="848" name="Google Shape;848;p37"/>
          <p:cNvSpPr/>
          <p:nvPr/>
        </p:nvSpPr>
        <p:spPr>
          <a:xfrm>
            <a:off x="2050627" y="2984573"/>
            <a:ext cx="758427"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1" i="0" u="none" strike="noStrike" cap="none">
                <a:solidFill>
                  <a:srgbClr val="000000"/>
                </a:solidFill>
                <a:latin typeface="Arial"/>
                <a:ea typeface="Arial"/>
                <a:cs typeface="Arial"/>
                <a:sym typeface="Arial"/>
              </a:rPr>
              <a:t>Feature Store</a:t>
            </a:r>
            <a:endParaRPr sz="1050" b="1" i="0" u="none" strike="noStrike" cap="none">
              <a:solidFill>
                <a:srgbClr val="000000"/>
              </a:solidFill>
              <a:latin typeface="Arial"/>
              <a:ea typeface="Arial"/>
              <a:cs typeface="Arial"/>
              <a:sym typeface="Arial"/>
            </a:endParaRPr>
          </a:p>
        </p:txBody>
      </p:sp>
      <p:cxnSp>
        <p:nvCxnSpPr>
          <p:cNvPr id="849" name="Google Shape;849;p37"/>
          <p:cNvCxnSpPr/>
          <p:nvPr/>
        </p:nvCxnSpPr>
        <p:spPr>
          <a:xfrm rot="10800000">
            <a:off x="4102864" y="3293756"/>
            <a:ext cx="0" cy="474855"/>
          </a:xfrm>
          <a:prstGeom prst="straightConnector1">
            <a:avLst/>
          </a:prstGeom>
          <a:noFill/>
          <a:ln w="9525" cap="flat" cmpd="sng">
            <a:solidFill>
              <a:srgbClr val="504137"/>
            </a:solidFill>
            <a:prstDash val="solid"/>
            <a:round/>
            <a:headEnd type="none" w="sm" len="sm"/>
            <a:tailEnd type="triangle" w="med" len="med"/>
          </a:ln>
        </p:spPr>
      </p:cxnSp>
      <p:cxnSp>
        <p:nvCxnSpPr>
          <p:cNvPr id="850" name="Google Shape;850;p37"/>
          <p:cNvCxnSpPr/>
          <p:nvPr/>
        </p:nvCxnSpPr>
        <p:spPr>
          <a:xfrm rot="10800000">
            <a:off x="4606773" y="3293756"/>
            <a:ext cx="0" cy="474855"/>
          </a:xfrm>
          <a:prstGeom prst="straightConnector1">
            <a:avLst/>
          </a:prstGeom>
          <a:noFill/>
          <a:ln w="9525" cap="flat" cmpd="sng">
            <a:solidFill>
              <a:srgbClr val="504137"/>
            </a:solidFill>
            <a:prstDash val="solid"/>
            <a:round/>
            <a:headEnd type="none" w="sm" len="sm"/>
            <a:tailEnd type="triangle" w="med" len="med"/>
          </a:ln>
        </p:spPr>
      </p:cxnSp>
      <p:cxnSp>
        <p:nvCxnSpPr>
          <p:cNvPr id="851" name="Google Shape;851;p37"/>
          <p:cNvCxnSpPr/>
          <p:nvPr/>
        </p:nvCxnSpPr>
        <p:spPr>
          <a:xfrm rot="10800000">
            <a:off x="5091439" y="3296456"/>
            <a:ext cx="0" cy="474855"/>
          </a:xfrm>
          <a:prstGeom prst="straightConnector1">
            <a:avLst/>
          </a:prstGeom>
          <a:noFill/>
          <a:ln w="9525" cap="flat" cmpd="sng">
            <a:solidFill>
              <a:srgbClr val="504137"/>
            </a:solidFill>
            <a:prstDash val="solid"/>
            <a:round/>
            <a:headEnd type="none" w="sm" len="sm"/>
            <a:tailEnd type="triangle" w="med" len="med"/>
          </a:ln>
        </p:spPr>
      </p:cxnSp>
      <p:cxnSp>
        <p:nvCxnSpPr>
          <p:cNvPr id="852" name="Google Shape;852;p37"/>
          <p:cNvCxnSpPr/>
          <p:nvPr/>
        </p:nvCxnSpPr>
        <p:spPr>
          <a:xfrm rot="10800000">
            <a:off x="5583706" y="3293756"/>
            <a:ext cx="0" cy="474855"/>
          </a:xfrm>
          <a:prstGeom prst="straightConnector1">
            <a:avLst/>
          </a:prstGeom>
          <a:noFill/>
          <a:ln w="9525" cap="flat" cmpd="sng">
            <a:solidFill>
              <a:srgbClr val="504137"/>
            </a:solidFill>
            <a:prstDash val="solid"/>
            <a:round/>
            <a:headEnd type="none" w="sm" len="sm"/>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0F620-3C74-4F9F-BFEE-972BDB761046}"/>
              </a:ext>
            </a:extLst>
          </p:cNvPr>
          <p:cNvSpPr>
            <a:spLocks noGrp="1"/>
          </p:cNvSpPr>
          <p:nvPr>
            <p:ph type="title"/>
          </p:nvPr>
        </p:nvSpPr>
        <p:spPr>
          <a:xfrm>
            <a:off x="497625" y="273205"/>
            <a:ext cx="7598569" cy="546410"/>
          </a:xfrm>
        </p:spPr>
        <p:txBody>
          <a:bodyPr/>
          <a:lstStyle/>
          <a:p>
            <a:r>
              <a:rPr lang="en-US" dirty="0"/>
              <a:t>DATALAKEHOUSE</a:t>
            </a:r>
          </a:p>
        </p:txBody>
      </p:sp>
      <p:pic>
        <p:nvPicPr>
          <p:cNvPr id="4098" name="Picture 2" descr="Data Lakehouse – Databricks">
            <a:extLst>
              <a:ext uri="{FF2B5EF4-FFF2-40B4-BE49-F238E27FC236}">
                <a16:creationId xmlns:a16="http://schemas.microsoft.com/office/drawing/2014/main" id="{D01D657B-57FE-4C4A-A582-6A312120B4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09" b="5865"/>
          <a:stretch/>
        </p:blipFill>
        <p:spPr bwMode="auto">
          <a:xfrm>
            <a:off x="285750" y="1003609"/>
            <a:ext cx="8572500" cy="3939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349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0F620-3C74-4F9F-BFEE-972BDB761046}"/>
              </a:ext>
            </a:extLst>
          </p:cNvPr>
          <p:cNvSpPr>
            <a:spLocks noGrp="1"/>
          </p:cNvSpPr>
          <p:nvPr>
            <p:ph type="title"/>
          </p:nvPr>
        </p:nvSpPr>
        <p:spPr>
          <a:xfrm>
            <a:off x="497625" y="273205"/>
            <a:ext cx="7598569" cy="546410"/>
          </a:xfrm>
        </p:spPr>
        <p:txBody>
          <a:bodyPr/>
          <a:lstStyle/>
          <a:p>
            <a:r>
              <a:rPr lang="en-US" dirty="0"/>
              <a:t>DATA MESH</a:t>
            </a:r>
          </a:p>
        </p:txBody>
      </p:sp>
      <p:pic>
        <p:nvPicPr>
          <p:cNvPr id="5122" name="Picture 2" descr="How to Move Beyond a Monolithic Data Lake to a Distributed Data Mesh">
            <a:extLst>
              <a:ext uri="{FF2B5EF4-FFF2-40B4-BE49-F238E27FC236}">
                <a16:creationId xmlns:a16="http://schemas.microsoft.com/office/drawing/2014/main" id="{C9C6060A-B256-4FA2-B34A-B5DCED6AE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300" y="819616"/>
            <a:ext cx="7417216" cy="4188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663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8905"/>
            <a:ext cx="8229600" cy="704088"/>
          </a:xfrm>
        </p:spPr>
        <p:txBody>
          <a:bodyPr/>
          <a:lstStyle/>
          <a:p>
            <a:r>
              <a:rPr lang="en-US" b="0" dirty="0"/>
              <a:t>The Data-Driven Economy is Emerging</a:t>
            </a:r>
            <a:endParaRPr lang="en-GB" dirty="0"/>
          </a:p>
        </p:txBody>
      </p:sp>
      <p:pic>
        <p:nvPicPr>
          <p:cNvPr id="6" name="Picture 5"/>
          <p:cNvPicPr>
            <a:picLocks noChangeAspect="1"/>
          </p:cNvPicPr>
          <p:nvPr/>
        </p:nvPicPr>
        <p:blipFill rotWithShape="1">
          <a:blip r:embed="rId9" cstate="email">
            <a:extLst>
              <a:ext uri="{28A0092B-C50C-407E-A947-70E740481C1C}">
                <a14:useLocalDpi xmlns:a14="http://schemas.microsoft.com/office/drawing/2010/main"/>
              </a:ext>
            </a:extLst>
          </a:blip>
          <a:srcRect t="23694"/>
          <a:stretch/>
        </p:blipFill>
        <p:spPr>
          <a:xfrm>
            <a:off x="331107" y="2902857"/>
            <a:ext cx="2327728" cy="1776186"/>
          </a:xfrm>
          <a:prstGeom prst="rect">
            <a:avLst/>
          </a:prstGeom>
        </p:spPr>
      </p:pic>
      <p:grpSp>
        <p:nvGrpSpPr>
          <p:cNvPr id="7" name="Group 6"/>
          <p:cNvGrpSpPr/>
          <p:nvPr/>
        </p:nvGrpSpPr>
        <p:grpSpPr>
          <a:xfrm>
            <a:off x="-18666" y="4684014"/>
            <a:ext cx="9162666" cy="459486"/>
            <a:chOff x="0" y="5723907"/>
            <a:chExt cx="9156445" cy="1134094"/>
          </a:xfrm>
        </p:grpSpPr>
        <p:sp>
          <p:nvSpPr>
            <p:cNvPr id="8" name="Rectangle 7"/>
            <p:cNvSpPr/>
            <p:nvPr/>
          </p:nvSpPr>
          <p:spPr>
            <a:xfrm>
              <a:off x="0" y="5723907"/>
              <a:ext cx="9156445" cy="1134094"/>
            </a:xfrm>
            <a:prstGeom prst="rect">
              <a:avLst/>
            </a:prstGeom>
            <a:solidFill>
              <a:schemeClr val="accent4"/>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9" name="Rectangle 8"/>
            <p:cNvSpPr/>
            <p:nvPr/>
          </p:nvSpPr>
          <p:spPr>
            <a:xfrm>
              <a:off x="389695" y="6158504"/>
              <a:ext cx="1780196" cy="219076"/>
            </a:xfrm>
            <a:prstGeom prst="rect">
              <a:avLst/>
            </a:prstGeom>
            <a:noFill/>
            <a:ln w="9525">
              <a:noFill/>
              <a:miter lim="800000"/>
              <a:headEnd/>
              <a:tailEnd/>
            </a:ln>
            <a:effectLst/>
          </p:spPr>
          <p:txBody>
            <a:bodyPr wrap="square" tIns="68580" bIns="68580" rtlCol="0" anchor="ctr">
              <a:prstTxWarp prst="textNoShape">
                <a:avLst/>
              </a:prstTxWarp>
              <a:noAutofit/>
            </a:bodyPr>
            <a:lstStyle/>
            <a:p>
              <a:pPr algn="ctr" defTabSz="914378">
                <a:lnSpc>
                  <a:spcPct val="105000"/>
                </a:lnSpc>
              </a:pPr>
              <a:r>
                <a:rPr lang="en-US" sz="1050" dirty="0">
                  <a:solidFill>
                    <a:prstClr val="white"/>
                  </a:solidFill>
                  <a:latin typeface="Century Gothic"/>
                  <a:ea typeface=""/>
                  <a:cs typeface=""/>
                </a:rPr>
                <a:t>Local Economies</a:t>
              </a:r>
            </a:p>
          </p:txBody>
        </p:sp>
        <p:sp>
          <p:nvSpPr>
            <p:cNvPr id="10" name="Rectangle 9"/>
            <p:cNvSpPr/>
            <p:nvPr/>
          </p:nvSpPr>
          <p:spPr>
            <a:xfrm>
              <a:off x="6519580" y="6158502"/>
              <a:ext cx="2312217" cy="256513"/>
            </a:xfrm>
            <a:prstGeom prst="rect">
              <a:avLst/>
            </a:prstGeom>
            <a:noFill/>
            <a:ln w="9525">
              <a:noFill/>
              <a:miter lim="800000"/>
              <a:headEnd/>
              <a:tailEnd/>
            </a:ln>
            <a:effectLst/>
          </p:spPr>
          <p:txBody>
            <a:bodyPr wrap="square" tIns="68580" bIns="68580" rtlCol="0" anchor="ctr">
              <a:prstTxWarp prst="textNoShape">
                <a:avLst/>
              </a:prstTxWarp>
              <a:noAutofit/>
            </a:bodyPr>
            <a:lstStyle/>
            <a:p>
              <a:pPr algn="ctr" defTabSz="914378">
                <a:lnSpc>
                  <a:spcPct val="105000"/>
                </a:lnSpc>
              </a:pPr>
              <a:r>
                <a:rPr lang="en-US" sz="1050" dirty="0">
                  <a:solidFill>
                    <a:prstClr val="white"/>
                  </a:solidFill>
                  <a:latin typeface="Century Gothic"/>
                  <a:ea typeface=""/>
                  <a:cs typeface=""/>
                </a:rPr>
                <a:t>Global Data Economies</a:t>
              </a:r>
            </a:p>
          </p:txBody>
        </p:sp>
        <p:cxnSp>
          <p:nvCxnSpPr>
            <p:cNvPr id="11" name="Straight Connector 10"/>
            <p:cNvCxnSpPr/>
            <p:nvPr/>
          </p:nvCxnSpPr>
          <p:spPr>
            <a:xfrm>
              <a:off x="2169891" y="6275052"/>
              <a:ext cx="4413430" cy="0"/>
            </a:xfrm>
            <a:prstGeom prst="line">
              <a:avLst/>
            </a:prstGeom>
            <a:ln w="12700">
              <a:solidFill>
                <a:schemeClr val="accent4">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14" name="Picture 13"/>
          <p:cNvPicPr>
            <a:picLocks noChangeAspect="1"/>
          </p:cNvPicPr>
          <p:nvPr/>
        </p:nvPicPr>
        <p:blipFill rotWithShape="1">
          <a:blip r:embed="rId10" cstate="email">
            <a:extLst>
              <a:ext uri="{28A0092B-C50C-407E-A947-70E740481C1C}">
                <a14:useLocalDpi xmlns:a14="http://schemas.microsoft.com/office/drawing/2010/main"/>
              </a:ext>
            </a:extLst>
          </a:blip>
          <a:srcRect l="32125" t="48190" r="30547" b="29606"/>
          <a:stretch/>
        </p:blipFill>
        <p:spPr>
          <a:xfrm>
            <a:off x="5527524" y="2895635"/>
            <a:ext cx="3159276" cy="1471443"/>
          </a:xfrm>
          <a:prstGeom prst="rect">
            <a:avLst/>
          </a:prstGeom>
        </p:spPr>
      </p:pic>
      <p:pic>
        <p:nvPicPr>
          <p:cNvPr id="16" name="Picture 15"/>
          <p:cNvPicPr>
            <a:picLocks noChangeAspect="1"/>
          </p:cNvPicPr>
          <p:nvPr/>
        </p:nvPicPr>
        <p:blipFill rotWithShape="1">
          <a:blip r:embed="rId10" cstate="email">
            <a:extLst>
              <a:ext uri="{28A0092B-C50C-407E-A947-70E740481C1C}">
                <a14:useLocalDpi xmlns:a14="http://schemas.microsoft.com/office/drawing/2010/main"/>
              </a:ext>
            </a:extLst>
          </a:blip>
          <a:srcRect l="63326" t="81591" r="13664" b="3001"/>
          <a:stretch/>
        </p:blipFill>
        <p:spPr>
          <a:xfrm>
            <a:off x="742951" y="3568636"/>
            <a:ext cx="1579337" cy="828056"/>
          </a:xfrm>
          <a:prstGeom prst="rect">
            <a:avLst/>
          </a:prstGeom>
        </p:spPr>
      </p:pic>
      <p:cxnSp>
        <p:nvCxnSpPr>
          <p:cNvPr id="19" name="Straight Connector 18"/>
          <p:cNvCxnSpPr/>
          <p:nvPr/>
        </p:nvCxnSpPr>
        <p:spPr>
          <a:xfrm>
            <a:off x="2901629" y="4335344"/>
            <a:ext cx="2512201"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615617" y="4335344"/>
            <a:ext cx="317154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2901628" y="3415320"/>
            <a:ext cx="2395536" cy="959107"/>
            <a:chOff x="2901628" y="3415319"/>
            <a:chExt cx="2395536" cy="959107"/>
          </a:xfrm>
        </p:grpSpPr>
        <p:pic>
          <p:nvPicPr>
            <p:cNvPr id="17" name="Picture 16"/>
            <p:cNvPicPr>
              <a:picLocks noChangeAspect="1"/>
            </p:cNvPicPr>
            <p:nvPr/>
          </p:nvPicPr>
          <p:blipFill rotWithShape="1">
            <a:blip r:embed="rId10" cstate="email">
              <a:extLst>
                <a:ext uri="{28A0092B-C50C-407E-A947-70E740481C1C}">
                  <a14:useLocalDpi xmlns:a14="http://schemas.microsoft.com/office/drawing/2010/main"/>
                </a:ext>
              </a:extLst>
            </a:blip>
            <a:srcRect l="-164" t="79693" r="64882" b="3001"/>
            <a:stretch/>
          </p:blipFill>
          <p:spPr>
            <a:xfrm>
              <a:off x="2901628" y="3454400"/>
              <a:ext cx="2395536" cy="920026"/>
            </a:xfrm>
            <a:prstGeom prst="rect">
              <a:avLst/>
            </a:prstGeom>
          </p:spPr>
        </p:pic>
        <p:sp>
          <p:nvSpPr>
            <p:cNvPr id="22" name="Rectangle 21"/>
            <p:cNvSpPr/>
            <p:nvPr/>
          </p:nvSpPr>
          <p:spPr>
            <a:xfrm>
              <a:off x="4696894" y="3415319"/>
              <a:ext cx="191801" cy="121584"/>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defTabSz="914378"/>
              <a:endParaRPr lang="en-GB" sz="1800" dirty="0" err="1">
                <a:solidFill>
                  <a:prstClr val="white"/>
                </a:solidFill>
                <a:latin typeface="Century Gothic"/>
                <a:ea typeface=""/>
                <a:cs typeface=""/>
              </a:endParaRPr>
            </a:p>
          </p:txBody>
        </p:sp>
      </p:grpSp>
      <p:grpSp>
        <p:nvGrpSpPr>
          <p:cNvPr id="3" name="Group 2"/>
          <p:cNvGrpSpPr/>
          <p:nvPr/>
        </p:nvGrpSpPr>
        <p:grpSpPr>
          <a:xfrm>
            <a:off x="896122" y="711322"/>
            <a:ext cx="7825145" cy="2996222"/>
            <a:chOff x="896121" y="711322"/>
            <a:chExt cx="7825145" cy="2996222"/>
          </a:xfrm>
        </p:grpSpPr>
        <p:sp>
          <p:nvSpPr>
            <p:cNvPr id="26" name="Freeform 153"/>
            <p:cNvSpPr>
              <a:spLocks noEditPoints="1"/>
            </p:cNvSpPr>
            <p:nvPr/>
          </p:nvSpPr>
          <p:spPr bwMode="auto">
            <a:xfrm>
              <a:off x="4973575" y="1731301"/>
              <a:ext cx="378502" cy="382962"/>
            </a:xfrm>
            <a:custGeom>
              <a:avLst/>
              <a:gdLst>
                <a:gd name="T0" fmla="*/ 393 w 393"/>
                <a:gd name="T1" fmla="*/ 173 h 397"/>
                <a:gd name="T2" fmla="*/ 256 w 393"/>
                <a:gd name="T3" fmla="*/ 309 h 397"/>
                <a:gd name="T4" fmla="*/ 219 w 393"/>
                <a:gd name="T5" fmla="*/ 283 h 397"/>
                <a:gd name="T6" fmla="*/ 218 w 393"/>
                <a:gd name="T7" fmla="*/ 283 h 397"/>
                <a:gd name="T8" fmla="*/ 162 w 393"/>
                <a:gd name="T9" fmla="*/ 309 h 397"/>
                <a:gd name="T10" fmla="*/ 83 w 393"/>
                <a:gd name="T11" fmla="*/ 216 h 397"/>
                <a:gd name="T12" fmla="*/ 187 w 393"/>
                <a:gd name="T13" fmla="*/ 96 h 397"/>
                <a:gd name="T14" fmla="*/ 249 w 393"/>
                <a:gd name="T15" fmla="*/ 128 h 397"/>
                <a:gd name="T16" fmla="*/ 250 w 393"/>
                <a:gd name="T17" fmla="*/ 128 h 397"/>
                <a:gd name="T18" fmla="*/ 250 w 393"/>
                <a:gd name="T19" fmla="*/ 121 h 397"/>
                <a:gd name="T20" fmla="*/ 280 w 393"/>
                <a:gd name="T21" fmla="*/ 96 h 397"/>
                <a:gd name="T22" fmla="*/ 305 w 393"/>
                <a:gd name="T23" fmla="*/ 111 h 397"/>
                <a:gd name="T24" fmla="*/ 303 w 393"/>
                <a:gd name="T25" fmla="*/ 128 h 397"/>
                <a:gd name="T26" fmla="*/ 281 w 393"/>
                <a:gd name="T27" fmla="*/ 226 h 397"/>
                <a:gd name="T28" fmla="*/ 279 w 393"/>
                <a:gd name="T29" fmla="*/ 244 h 397"/>
                <a:gd name="T30" fmla="*/ 291 w 393"/>
                <a:gd name="T31" fmla="*/ 255 h 397"/>
                <a:gd name="T32" fmla="*/ 345 w 393"/>
                <a:gd name="T33" fmla="*/ 173 h 397"/>
                <a:gd name="T34" fmla="*/ 196 w 393"/>
                <a:gd name="T35" fmla="*/ 49 h 397"/>
                <a:gd name="T36" fmla="*/ 48 w 393"/>
                <a:gd name="T37" fmla="*/ 198 h 397"/>
                <a:gd name="T38" fmla="*/ 196 w 393"/>
                <a:gd name="T39" fmla="*/ 348 h 397"/>
                <a:gd name="T40" fmla="*/ 307 w 393"/>
                <a:gd name="T41" fmla="*/ 323 h 397"/>
                <a:gd name="T42" fmla="*/ 343 w 393"/>
                <a:gd name="T43" fmla="*/ 300 h 397"/>
                <a:gd name="T44" fmla="*/ 363 w 393"/>
                <a:gd name="T45" fmla="*/ 320 h 397"/>
                <a:gd name="T46" fmla="*/ 348 w 393"/>
                <a:gd name="T47" fmla="*/ 349 h 397"/>
                <a:gd name="T48" fmla="*/ 196 w 393"/>
                <a:gd name="T49" fmla="*/ 397 h 397"/>
                <a:gd name="T50" fmla="*/ 0 w 393"/>
                <a:gd name="T51" fmla="*/ 198 h 397"/>
                <a:gd name="T52" fmla="*/ 196 w 393"/>
                <a:gd name="T53" fmla="*/ 0 h 397"/>
                <a:gd name="T54" fmla="*/ 393 w 393"/>
                <a:gd name="T55" fmla="*/ 173 h 397"/>
                <a:gd name="T56" fmla="*/ 228 w 393"/>
                <a:gd name="T57" fmla="*/ 196 h 397"/>
                <a:gd name="T58" fmla="*/ 187 w 393"/>
                <a:gd name="T59" fmla="*/ 151 h 397"/>
                <a:gd name="T60" fmla="*/ 137 w 393"/>
                <a:gd name="T61" fmla="*/ 208 h 397"/>
                <a:gd name="T62" fmla="*/ 174 w 393"/>
                <a:gd name="T63" fmla="*/ 254 h 397"/>
                <a:gd name="T64" fmla="*/ 228 w 393"/>
                <a:gd name="T65" fmla="*/ 196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3" h="397">
                  <a:moveTo>
                    <a:pt x="393" y="173"/>
                  </a:moveTo>
                  <a:cubicBezTo>
                    <a:pt x="393" y="278"/>
                    <a:pt x="282" y="309"/>
                    <a:pt x="256" y="309"/>
                  </a:cubicBezTo>
                  <a:cubicBezTo>
                    <a:pt x="228" y="309"/>
                    <a:pt x="219" y="298"/>
                    <a:pt x="219" y="283"/>
                  </a:cubicBezTo>
                  <a:cubicBezTo>
                    <a:pt x="218" y="283"/>
                    <a:pt x="218" y="283"/>
                    <a:pt x="218" y="283"/>
                  </a:cubicBezTo>
                  <a:cubicBezTo>
                    <a:pt x="204" y="300"/>
                    <a:pt x="183" y="309"/>
                    <a:pt x="162" y="309"/>
                  </a:cubicBezTo>
                  <a:cubicBezTo>
                    <a:pt x="116" y="309"/>
                    <a:pt x="83" y="262"/>
                    <a:pt x="83" y="216"/>
                  </a:cubicBezTo>
                  <a:cubicBezTo>
                    <a:pt x="83" y="155"/>
                    <a:pt x="123" y="96"/>
                    <a:pt x="187" y="96"/>
                  </a:cubicBezTo>
                  <a:cubicBezTo>
                    <a:pt x="213" y="96"/>
                    <a:pt x="235" y="105"/>
                    <a:pt x="249" y="128"/>
                  </a:cubicBezTo>
                  <a:cubicBezTo>
                    <a:pt x="250" y="128"/>
                    <a:pt x="250" y="128"/>
                    <a:pt x="250" y="128"/>
                  </a:cubicBezTo>
                  <a:cubicBezTo>
                    <a:pt x="250" y="121"/>
                    <a:pt x="250" y="121"/>
                    <a:pt x="250" y="121"/>
                  </a:cubicBezTo>
                  <a:cubicBezTo>
                    <a:pt x="250" y="105"/>
                    <a:pt x="259" y="96"/>
                    <a:pt x="280" y="96"/>
                  </a:cubicBezTo>
                  <a:cubicBezTo>
                    <a:pt x="293" y="96"/>
                    <a:pt x="305" y="101"/>
                    <a:pt x="305" y="111"/>
                  </a:cubicBezTo>
                  <a:cubicBezTo>
                    <a:pt x="305" y="118"/>
                    <a:pt x="304" y="122"/>
                    <a:pt x="303" y="128"/>
                  </a:cubicBezTo>
                  <a:cubicBezTo>
                    <a:pt x="281" y="226"/>
                    <a:pt x="281" y="226"/>
                    <a:pt x="281" y="226"/>
                  </a:cubicBezTo>
                  <a:cubicBezTo>
                    <a:pt x="280" y="230"/>
                    <a:pt x="279" y="238"/>
                    <a:pt x="279" y="244"/>
                  </a:cubicBezTo>
                  <a:cubicBezTo>
                    <a:pt x="279" y="250"/>
                    <a:pt x="283" y="255"/>
                    <a:pt x="291" y="255"/>
                  </a:cubicBezTo>
                  <a:cubicBezTo>
                    <a:pt x="307" y="255"/>
                    <a:pt x="345" y="231"/>
                    <a:pt x="345" y="173"/>
                  </a:cubicBezTo>
                  <a:cubicBezTo>
                    <a:pt x="345" y="96"/>
                    <a:pt x="274" y="49"/>
                    <a:pt x="196" y="49"/>
                  </a:cubicBezTo>
                  <a:cubicBezTo>
                    <a:pt x="114" y="49"/>
                    <a:pt x="48" y="116"/>
                    <a:pt x="48" y="198"/>
                  </a:cubicBezTo>
                  <a:cubicBezTo>
                    <a:pt x="48" y="282"/>
                    <a:pt x="114" y="348"/>
                    <a:pt x="196" y="348"/>
                  </a:cubicBezTo>
                  <a:cubicBezTo>
                    <a:pt x="235" y="348"/>
                    <a:pt x="273" y="341"/>
                    <a:pt x="307" y="323"/>
                  </a:cubicBezTo>
                  <a:cubicBezTo>
                    <a:pt x="319" y="317"/>
                    <a:pt x="333" y="300"/>
                    <a:pt x="343" y="300"/>
                  </a:cubicBezTo>
                  <a:cubicBezTo>
                    <a:pt x="352" y="300"/>
                    <a:pt x="363" y="303"/>
                    <a:pt x="363" y="320"/>
                  </a:cubicBezTo>
                  <a:cubicBezTo>
                    <a:pt x="363" y="330"/>
                    <a:pt x="358" y="338"/>
                    <a:pt x="348" y="349"/>
                  </a:cubicBezTo>
                  <a:cubicBezTo>
                    <a:pt x="307" y="387"/>
                    <a:pt x="251" y="397"/>
                    <a:pt x="196" y="397"/>
                  </a:cubicBezTo>
                  <a:cubicBezTo>
                    <a:pt x="88" y="397"/>
                    <a:pt x="0" y="308"/>
                    <a:pt x="0" y="198"/>
                  </a:cubicBezTo>
                  <a:cubicBezTo>
                    <a:pt x="0" y="89"/>
                    <a:pt x="88" y="0"/>
                    <a:pt x="196" y="0"/>
                  </a:cubicBezTo>
                  <a:cubicBezTo>
                    <a:pt x="296" y="0"/>
                    <a:pt x="393" y="73"/>
                    <a:pt x="393" y="173"/>
                  </a:cubicBezTo>
                  <a:close/>
                  <a:moveTo>
                    <a:pt x="228" y="196"/>
                  </a:moveTo>
                  <a:cubicBezTo>
                    <a:pt x="228" y="172"/>
                    <a:pt x="213" y="151"/>
                    <a:pt x="187" y="151"/>
                  </a:cubicBezTo>
                  <a:cubicBezTo>
                    <a:pt x="159" y="151"/>
                    <a:pt x="137" y="181"/>
                    <a:pt x="137" y="208"/>
                  </a:cubicBezTo>
                  <a:cubicBezTo>
                    <a:pt x="137" y="231"/>
                    <a:pt x="149" y="254"/>
                    <a:pt x="174" y="254"/>
                  </a:cubicBezTo>
                  <a:cubicBezTo>
                    <a:pt x="206" y="254"/>
                    <a:pt x="228" y="227"/>
                    <a:pt x="228" y="196"/>
                  </a:cubicBezTo>
                  <a:close/>
                </a:path>
              </a:pathLst>
            </a:custGeom>
            <a:solidFill>
              <a:srgbClr val="EC881D"/>
            </a:solidFill>
            <a:ln>
              <a:noFill/>
            </a:ln>
          </p:spPr>
          <p:txBody>
            <a:bodyPr vert="horz" wrap="square" lIns="91440" tIns="45720" rIns="91440" bIns="45720" numCol="1" anchor="t" anchorCtr="0" compatLnSpc="1">
              <a:prstTxWarp prst="textNoShape">
                <a:avLst/>
              </a:prstTxWarp>
            </a:bodyPr>
            <a:lstStyle/>
            <a:p>
              <a:pPr defTabSz="914378"/>
              <a:endParaRPr lang="en-US" sz="1800" dirty="0">
                <a:solidFill>
                  <a:srgbClr val="3C3C3B"/>
                </a:solidFill>
                <a:latin typeface="Century Gothic"/>
                <a:ea typeface=""/>
                <a:cs typeface=""/>
              </a:endParaRPr>
            </a:p>
          </p:txBody>
        </p:sp>
        <p:sp>
          <p:nvSpPr>
            <p:cNvPr id="27" name="Freeform 4396"/>
            <p:cNvSpPr>
              <a:spLocks noEditPoints="1"/>
            </p:cNvSpPr>
            <p:nvPr/>
          </p:nvSpPr>
          <p:spPr bwMode="auto">
            <a:xfrm>
              <a:off x="6018938" y="2646223"/>
              <a:ext cx="269629" cy="379701"/>
            </a:xfrm>
            <a:custGeom>
              <a:avLst/>
              <a:gdLst>
                <a:gd name="T0" fmla="*/ 312 w 312"/>
                <a:gd name="T1" fmla="*/ 527 h 567"/>
                <a:gd name="T2" fmla="*/ 272 w 312"/>
                <a:gd name="T3" fmla="*/ 567 h 567"/>
                <a:gd name="T4" fmla="*/ 40 w 312"/>
                <a:gd name="T5" fmla="*/ 567 h 567"/>
                <a:gd name="T6" fmla="*/ 0 w 312"/>
                <a:gd name="T7" fmla="*/ 527 h 567"/>
                <a:gd name="T8" fmla="*/ 0 w 312"/>
                <a:gd name="T9" fmla="*/ 40 h 567"/>
                <a:gd name="T10" fmla="*/ 40 w 312"/>
                <a:gd name="T11" fmla="*/ 0 h 567"/>
                <a:gd name="T12" fmla="*/ 272 w 312"/>
                <a:gd name="T13" fmla="*/ 0 h 567"/>
                <a:gd name="T14" fmla="*/ 312 w 312"/>
                <a:gd name="T15" fmla="*/ 40 h 567"/>
                <a:gd name="T16" fmla="*/ 312 w 312"/>
                <a:gd name="T17" fmla="*/ 527 h 567"/>
                <a:gd name="T18" fmla="*/ 285 w 312"/>
                <a:gd name="T19" fmla="*/ 84 h 567"/>
                <a:gd name="T20" fmla="*/ 245 w 312"/>
                <a:gd name="T21" fmla="*/ 44 h 567"/>
                <a:gd name="T22" fmla="*/ 67 w 312"/>
                <a:gd name="T23" fmla="*/ 44 h 567"/>
                <a:gd name="T24" fmla="*/ 27 w 312"/>
                <a:gd name="T25" fmla="*/ 84 h 567"/>
                <a:gd name="T26" fmla="*/ 27 w 312"/>
                <a:gd name="T27" fmla="*/ 438 h 567"/>
                <a:gd name="T28" fmla="*/ 67 w 312"/>
                <a:gd name="T29" fmla="*/ 478 h 567"/>
                <a:gd name="T30" fmla="*/ 245 w 312"/>
                <a:gd name="T31" fmla="*/ 478 h 567"/>
                <a:gd name="T32" fmla="*/ 285 w 312"/>
                <a:gd name="T33" fmla="*/ 438 h 567"/>
                <a:gd name="T34" fmla="*/ 285 w 312"/>
                <a:gd name="T35" fmla="*/ 84 h 567"/>
                <a:gd name="T36" fmla="*/ 156 w 312"/>
                <a:gd name="T37" fmla="*/ 551 h 567"/>
                <a:gd name="T38" fmla="*/ 187 w 312"/>
                <a:gd name="T39" fmla="*/ 520 h 567"/>
                <a:gd name="T40" fmla="*/ 156 w 312"/>
                <a:gd name="T41" fmla="*/ 490 h 567"/>
                <a:gd name="T42" fmla="*/ 126 w 312"/>
                <a:gd name="T43" fmla="*/ 520 h 567"/>
                <a:gd name="T44" fmla="*/ 156 w 312"/>
                <a:gd name="T45" fmla="*/ 551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2" h="567">
                  <a:moveTo>
                    <a:pt x="312" y="527"/>
                  </a:moveTo>
                  <a:cubicBezTo>
                    <a:pt x="312" y="549"/>
                    <a:pt x="295" y="567"/>
                    <a:pt x="272" y="567"/>
                  </a:cubicBezTo>
                  <a:cubicBezTo>
                    <a:pt x="40" y="567"/>
                    <a:pt x="40" y="567"/>
                    <a:pt x="40" y="567"/>
                  </a:cubicBezTo>
                  <a:cubicBezTo>
                    <a:pt x="18" y="567"/>
                    <a:pt x="0" y="549"/>
                    <a:pt x="0" y="527"/>
                  </a:cubicBezTo>
                  <a:cubicBezTo>
                    <a:pt x="0" y="40"/>
                    <a:pt x="0" y="40"/>
                    <a:pt x="0" y="40"/>
                  </a:cubicBezTo>
                  <a:cubicBezTo>
                    <a:pt x="0" y="18"/>
                    <a:pt x="18" y="0"/>
                    <a:pt x="40" y="0"/>
                  </a:cubicBezTo>
                  <a:cubicBezTo>
                    <a:pt x="272" y="0"/>
                    <a:pt x="272" y="0"/>
                    <a:pt x="272" y="0"/>
                  </a:cubicBezTo>
                  <a:cubicBezTo>
                    <a:pt x="295" y="0"/>
                    <a:pt x="312" y="18"/>
                    <a:pt x="312" y="40"/>
                  </a:cubicBezTo>
                  <a:lnTo>
                    <a:pt x="312" y="527"/>
                  </a:lnTo>
                  <a:close/>
                  <a:moveTo>
                    <a:pt x="285" y="84"/>
                  </a:moveTo>
                  <a:cubicBezTo>
                    <a:pt x="285" y="62"/>
                    <a:pt x="267" y="44"/>
                    <a:pt x="245" y="44"/>
                  </a:cubicBezTo>
                  <a:cubicBezTo>
                    <a:pt x="67" y="44"/>
                    <a:pt x="67" y="44"/>
                    <a:pt x="67" y="44"/>
                  </a:cubicBezTo>
                  <a:cubicBezTo>
                    <a:pt x="45" y="44"/>
                    <a:pt x="27" y="62"/>
                    <a:pt x="27" y="84"/>
                  </a:cubicBezTo>
                  <a:cubicBezTo>
                    <a:pt x="27" y="438"/>
                    <a:pt x="27" y="438"/>
                    <a:pt x="27" y="438"/>
                  </a:cubicBezTo>
                  <a:cubicBezTo>
                    <a:pt x="27" y="460"/>
                    <a:pt x="45" y="478"/>
                    <a:pt x="67" y="478"/>
                  </a:cubicBezTo>
                  <a:cubicBezTo>
                    <a:pt x="245" y="478"/>
                    <a:pt x="245" y="478"/>
                    <a:pt x="245" y="478"/>
                  </a:cubicBezTo>
                  <a:cubicBezTo>
                    <a:pt x="267" y="478"/>
                    <a:pt x="285" y="460"/>
                    <a:pt x="285" y="438"/>
                  </a:cubicBezTo>
                  <a:lnTo>
                    <a:pt x="285" y="84"/>
                  </a:lnTo>
                  <a:close/>
                  <a:moveTo>
                    <a:pt x="156" y="551"/>
                  </a:moveTo>
                  <a:cubicBezTo>
                    <a:pt x="173" y="551"/>
                    <a:pt x="187" y="537"/>
                    <a:pt x="187" y="520"/>
                  </a:cubicBezTo>
                  <a:cubicBezTo>
                    <a:pt x="187" y="503"/>
                    <a:pt x="173" y="490"/>
                    <a:pt x="156" y="490"/>
                  </a:cubicBezTo>
                  <a:cubicBezTo>
                    <a:pt x="139" y="490"/>
                    <a:pt x="126" y="503"/>
                    <a:pt x="126" y="520"/>
                  </a:cubicBezTo>
                  <a:cubicBezTo>
                    <a:pt x="126" y="537"/>
                    <a:pt x="139" y="551"/>
                    <a:pt x="156" y="551"/>
                  </a:cubicBezTo>
                  <a:close/>
                </a:path>
              </a:pathLst>
            </a:custGeom>
            <a:solidFill>
              <a:srgbClr val="EC881D"/>
            </a:solidFill>
            <a:ln>
              <a:noFill/>
            </a:ln>
          </p:spPr>
          <p:txBody>
            <a:bodyPr vert="horz" wrap="square" lIns="91440" tIns="45720" rIns="91440" bIns="45720" numCol="1" anchor="t" anchorCtr="0" compatLnSpc="1">
              <a:prstTxWarp prst="textNoShape">
                <a:avLst/>
              </a:prstTxWarp>
            </a:bodyPr>
            <a:lstStyle/>
            <a:p>
              <a:pPr defTabSz="914378"/>
              <a:endParaRPr lang="en-US" sz="1800" dirty="0">
                <a:solidFill>
                  <a:srgbClr val="3C3C3B"/>
                </a:solidFill>
                <a:latin typeface="Century Gothic"/>
                <a:ea typeface=""/>
                <a:cs typeface=""/>
              </a:endParaRPr>
            </a:p>
          </p:txBody>
        </p:sp>
        <p:cxnSp>
          <p:nvCxnSpPr>
            <p:cNvPr id="28" name="Straight Arrow Connector 27"/>
            <p:cNvCxnSpPr/>
            <p:nvPr/>
          </p:nvCxnSpPr>
          <p:spPr>
            <a:xfrm flipH="1">
              <a:off x="3788148" y="3173816"/>
              <a:ext cx="302987"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p:cNvGrpSpPr/>
            <p:nvPr>
              <p:custDataLst>
                <p:tags r:id="rId1"/>
              </p:custDataLst>
            </p:nvPr>
          </p:nvGrpSpPr>
          <p:grpSpPr>
            <a:xfrm>
              <a:off x="7269361" y="836936"/>
              <a:ext cx="319378" cy="568215"/>
              <a:chOff x="6417856" y="340853"/>
              <a:chExt cx="217304" cy="589385"/>
            </a:xfrm>
          </p:grpSpPr>
          <p:sp>
            <p:nvSpPr>
              <p:cNvPr id="30" name="Freeform 4396"/>
              <p:cNvSpPr>
                <a:spLocks noEditPoints="1"/>
              </p:cNvSpPr>
              <p:nvPr/>
            </p:nvSpPr>
            <p:spPr bwMode="auto">
              <a:xfrm>
                <a:off x="6417856" y="479067"/>
                <a:ext cx="217304" cy="316580"/>
              </a:xfrm>
              <a:custGeom>
                <a:avLst/>
                <a:gdLst>
                  <a:gd name="T0" fmla="*/ 312 w 312"/>
                  <a:gd name="T1" fmla="*/ 527 h 567"/>
                  <a:gd name="T2" fmla="*/ 272 w 312"/>
                  <a:gd name="T3" fmla="*/ 567 h 567"/>
                  <a:gd name="T4" fmla="*/ 40 w 312"/>
                  <a:gd name="T5" fmla="*/ 567 h 567"/>
                  <a:gd name="T6" fmla="*/ 0 w 312"/>
                  <a:gd name="T7" fmla="*/ 527 h 567"/>
                  <a:gd name="T8" fmla="*/ 0 w 312"/>
                  <a:gd name="T9" fmla="*/ 40 h 567"/>
                  <a:gd name="T10" fmla="*/ 40 w 312"/>
                  <a:gd name="T11" fmla="*/ 0 h 567"/>
                  <a:gd name="T12" fmla="*/ 272 w 312"/>
                  <a:gd name="T13" fmla="*/ 0 h 567"/>
                  <a:gd name="T14" fmla="*/ 312 w 312"/>
                  <a:gd name="T15" fmla="*/ 40 h 567"/>
                  <a:gd name="T16" fmla="*/ 312 w 312"/>
                  <a:gd name="T17" fmla="*/ 527 h 567"/>
                  <a:gd name="T18" fmla="*/ 285 w 312"/>
                  <a:gd name="T19" fmla="*/ 84 h 567"/>
                  <a:gd name="T20" fmla="*/ 245 w 312"/>
                  <a:gd name="T21" fmla="*/ 44 h 567"/>
                  <a:gd name="T22" fmla="*/ 67 w 312"/>
                  <a:gd name="T23" fmla="*/ 44 h 567"/>
                  <a:gd name="T24" fmla="*/ 27 w 312"/>
                  <a:gd name="T25" fmla="*/ 84 h 567"/>
                  <a:gd name="T26" fmla="*/ 27 w 312"/>
                  <a:gd name="T27" fmla="*/ 438 h 567"/>
                  <a:gd name="T28" fmla="*/ 67 w 312"/>
                  <a:gd name="T29" fmla="*/ 478 h 567"/>
                  <a:gd name="T30" fmla="*/ 245 w 312"/>
                  <a:gd name="T31" fmla="*/ 478 h 567"/>
                  <a:gd name="T32" fmla="*/ 285 w 312"/>
                  <a:gd name="T33" fmla="*/ 438 h 567"/>
                  <a:gd name="T34" fmla="*/ 285 w 312"/>
                  <a:gd name="T35" fmla="*/ 84 h 567"/>
                  <a:gd name="T36" fmla="*/ 156 w 312"/>
                  <a:gd name="T37" fmla="*/ 551 h 567"/>
                  <a:gd name="T38" fmla="*/ 187 w 312"/>
                  <a:gd name="T39" fmla="*/ 520 h 567"/>
                  <a:gd name="T40" fmla="*/ 156 w 312"/>
                  <a:gd name="T41" fmla="*/ 490 h 567"/>
                  <a:gd name="T42" fmla="*/ 126 w 312"/>
                  <a:gd name="T43" fmla="*/ 520 h 567"/>
                  <a:gd name="T44" fmla="*/ 156 w 312"/>
                  <a:gd name="T45" fmla="*/ 551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2" h="567">
                    <a:moveTo>
                      <a:pt x="312" y="527"/>
                    </a:moveTo>
                    <a:cubicBezTo>
                      <a:pt x="312" y="549"/>
                      <a:pt x="295" y="567"/>
                      <a:pt x="272" y="567"/>
                    </a:cubicBezTo>
                    <a:cubicBezTo>
                      <a:pt x="40" y="567"/>
                      <a:pt x="40" y="567"/>
                      <a:pt x="40" y="567"/>
                    </a:cubicBezTo>
                    <a:cubicBezTo>
                      <a:pt x="18" y="567"/>
                      <a:pt x="0" y="549"/>
                      <a:pt x="0" y="527"/>
                    </a:cubicBezTo>
                    <a:cubicBezTo>
                      <a:pt x="0" y="40"/>
                      <a:pt x="0" y="40"/>
                      <a:pt x="0" y="40"/>
                    </a:cubicBezTo>
                    <a:cubicBezTo>
                      <a:pt x="0" y="18"/>
                      <a:pt x="18" y="0"/>
                      <a:pt x="40" y="0"/>
                    </a:cubicBezTo>
                    <a:cubicBezTo>
                      <a:pt x="272" y="0"/>
                      <a:pt x="272" y="0"/>
                      <a:pt x="272" y="0"/>
                    </a:cubicBezTo>
                    <a:cubicBezTo>
                      <a:pt x="295" y="0"/>
                      <a:pt x="312" y="18"/>
                      <a:pt x="312" y="40"/>
                    </a:cubicBezTo>
                    <a:lnTo>
                      <a:pt x="312" y="527"/>
                    </a:lnTo>
                    <a:close/>
                    <a:moveTo>
                      <a:pt x="285" y="84"/>
                    </a:moveTo>
                    <a:cubicBezTo>
                      <a:pt x="285" y="62"/>
                      <a:pt x="267" y="44"/>
                      <a:pt x="245" y="44"/>
                    </a:cubicBezTo>
                    <a:cubicBezTo>
                      <a:pt x="67" y="44"/>
                      <a:pt x="67" y="44"/>
                      <a:pt x="67" y="44"/>
                    </a:cubicBezTo>
                    <a:cubicBezTo>
                      <a:pt x="45" y="44"/>
                      <a:pt x="27" y="62"/>
                      <a:pt x="27" y="84"/>
                    </a:cubicBezTo>
                    <a:cubicBezTo>
                      <a:pt x="27" y="438"/>
                      <a:pt x="27" y="438"/>
                      <a:pt x="27" y="438"/>
                    </a:cubicBezTo>
                    <a:cubicBezTo>
                      <a:pt x="27" y="460"/>
                      <a:pt x="45" y="478"/>
                      <a:pt x="67" y="478"/>
                    </a:cubicBezTo>
                    <a:cubicBezTo>
                      <a:pt x="245" y="478"/>
                      <a:pt x="245" y="478"/>
                      <a:pt x="245" y="478"/>
                    </a:cubicBezTo>
                    <a:cubicBezTo>
                      <a:pt x="267" y="478"/>
                      <a:pt x="285" y="460"/>
                      <a:pt x="285" y="438"/>
                    </a:cubicBezTo>
                    <a:lnTo>
                      <a:pt x="285" y="84"/>
                    </a:lnTo>
                    <a:close/>
                    <a:moveTo>
                      <a:pt x="156" y="551"/>
                    </a:moveTo>
                    <a:cubicBezTo>
                      <a:pt x="173" y="551"/>
                      <a:pt x="187" y="537"/>
                      <a:pt x="187" y="520"/>
                    </a:cubicBezTo>
                    <a:cubicBezTo>
                      <a:pt x="187" y="503"/>
                      <a:pt x="173" y="490"/>
                      <a:pt x="156" y="490"/>
                    </a:cubicBezTo>
                    <a:cubicBezTo>
                      <a:pt x="139" y="490"/>
                      <a:pt x="126" y="503"/>
                      <a:pt x="126" y="520"/>
                    </a:cubicBezTo>
                    <a:cubicBezTo>
                      <a:pt x="126" y="537"/>
                      <a:pt x="139" y="551"/>
                      <a:pt x="156" y="551"/>
                    </a:cubicBezTo>
                    <a:close/>
                  </a:path>
                </a:pathLst>
              </a:custGeom>
              <a:solidFill>
                <a:srgbClr val="EC881D"/>
              </a:solidFill>
              <a:ln>
                <a:noFill/>
              </a:ln>
            </p:spPr>
            <p:txBody>
              <a:bodyPr vert="horz" wrap="square" lIns="91440" tIns="45720" rIns="91440" bIns="45720" numCol="1" anchor="t" anchorCtr="0" compatLnSpc="1">
                <a:prstTxWarp prst="textNoShape">
                  <a:avLst/>
                </a:prstTxWarp>
              </a:bodyPr>
              <a:lstStyle/>
              <a:p>
                <a:pPr defTabSz="914378"/>
                <a:endParaRPr lang="en-US" sz="1800" dirty="0">
                  <a:solidFill>
                    <a:srgbClr val="3C3C3B"/>
                  </a:solidFill>
                  <a:latin typeface="Century Gothic"/>
                  <a:ea typeface=""/>
                  <a:cs typeface=""/>
                </a:endParaRPr>
              </a:p>
            </p:txBody>
          </p:sp>
          <p:sp>
            <p:nvSpPr>
              <p:cNvPr id="31" name="Trapezoid 30"/>
              <p:cNvSpPr/>
              <p:nvPr/>
            </p:nvSpPr>
            <p:spPr>
              <a:xfrm>
                <a:off x="6441409" y="340853"/>
                <a:ext cx="170000" cy="124691"/>
              </a:xfrm>
              <a:prstGeom prst="trapezoid">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defTabSz="914378"/>
                <a:endParaRPr lang="en-GB" sz="1800" dirty="0">
                  <a:solidFill>
                    <a:prstClr val="white"/>
                  </a:solidFill>
                  <a:latin typeface="Century Gothic"/>
                  <a:ea typeface=""/>
                  <a:cs typeface=""/>
                </a:endParaRPr>
              </a:p>
            </p:txBody>
          </p:sp>
          <p:sp>
            <p:nvSpPr>
              <p:cNvPr id="32" name="Trapezoid 31"/>
              <p:cNvSpPr/>
              <p:nvPr/>
            </p:nvSpPr>
            <p:spPr>
              <a:xfrm flipV="1">
                <a:off x="6439434" y="805547"/>
                <a:ext cx="170000" cy="124691"/>
              </a:xfrm>
              <a:prstGeom prst="trapezoid">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defTabSz="914378"/>
                <a:endParaRPr lang="en-GB" sz="1800" dirty="0">
                  <a:solidFill>
                    <a:prstClr val="white"/>
                  </a:solidFill>
                  <a:latin typeface="Century Gothic"/>
                  <a:ea typeface=""/>
                  <a:cs typeface=""/>
                </a:endParaRPr>
              </a:p>
            </p:txBody>
          </p:sp>
        </p:grpSp>
        <p:sp>
          <p:nvSpPr>
            <p:cNvPr id="33" name="Freeform 32"/>
            <p:cNvSpPr>
              <a:spLocks noEditPoints="1"/>
            </p:cNvSpPr>
            <p:nvPr/>
          </p:nvSpPr>
          <p:spPr bwMode="auto">
            <a:xfrm>
              <a:off x="5699811" y="1255412"/>
              <a:ext cx="413361" cy="391626"/>
            </a:xfrm>
            <a:custGeom>
              <a:avLst/>
              <a:gdLst>
                <a:gd name="T0" fmla="*/ 81 w 163"/>
                <a:gd name="T1" fmla="*/ 0 h 163"/>
                <a:gd name="T2" fmla="*/ 0 w 163"/>
                <a:gd name="T3" fmla="*/ 81 h 163"/>
                <a:gd name="T4" fmla="*/ 81 w 163"/>
                <a:gd name="T5" fmla="*/ 163 h 163"/>
                <a:gd name="T6" fmla="*/ 163 w 163"/>
                <a:gd name="T7" fmla="*/ 81 h 163"/>
                <a:gd name="T8" fmla="*/ 81 w 163"/>
                <a:gd name="T9" fmla="*/ 0 h 163"/>
                <a:gd name="T10" fmla="*/ 81 w 163"/>
                <a:gd name="T11" fmla="*/ 32 h 163"/>
                <a:gd name="T12" fmla="*/ 94 w 163"/>
                <a:gd name="T13" fmla="*/ 41 h 163"/>
                <a:gd name="T14" fmla="*/ 86 w 163"/>
                <a:gd name="T15" fmla="*/ 54 h 163"/>
                <a:gd name="T16" fmla="*/ 73 w 163"/>
                <a:gd name="T17" fmla="*/ 45 h 163"/>
                <a:gd name="T18" fmla="*/ 81 w 163"/>
                <a:gd name="T19" fmla="*/ 32 h 163"/>
                <a:gd name="T20" fmla="*/ 117 w 163"/>
                <a:gd name="T21" fmla="*/ 99 h 163"/>
                <a:gd name="T22" fmla="*/ 112 w 163"/>
                <a:gd name="T23" fmla="*/ 133 h 163"/>
                <a:gd name="T24" fmla="*/ 109 w 163"/>
                <a:gd name="T25" fmla="*/ 136 h 163"/>
                <a:gd name="T26" fmla="*/ 104 w 163"/>
                <a:gd name="T27" fmla="*/ 136 h 163"/>
                <a:gd name="T28" fmla="*/ 103 w 163"/>
                <a:gd name="T29" fmla="*/ 136 h 163"/>
                <a:gd name="T30" fmla="*/ 100 w 163"/>
                <a:gd name="T31" fmla="*/ 127 h 163"/>
                <a:gd name="T32" fmla="*/ 100 w 163"/>
                <a:gd name="T33" fmla="*/ 105 h 163"/>
                <a:gd name="T34" fmla="*/ 85 w 163"/>
                <a:gd name="T35" fmla="*/ 99 h 163"/>
                <a:gd name="T36" fmla="*/ 45 w 163"/>
                <a:gd name="T37" fmla="*/ 134 h 163"/>
                <a:gd name="T38" fmla="*/ 40 w 163"/>
                <a:gd name="T39" fmla="*/ 134 h 163"/>
                <a:gd name="T40" fmla="*/ 36 w 163"/>
                <a:gd name="T41" fmla="*/ 131 h 163"/>
                <a:gd name="T42" fmla="*/ 38 w 163"/>
                <a:gd name="T43" fmla="*/ 122 h 163"/>
                <a:gd name="T44" fmla="*/ 67 w 163"/>
                <a:gd name="T45" fmla="*/ 85 h 163"/>
                <a:gd name="T46" fmla="*/ 68 w 163"/>
                <a:gd name="T47" fmla="*/ 82 h 163"/>
                <a:gd name="T48" fmla="*/ 68 w 163"/>
                <a:gd name="T49" fmla="*/ 82 h 163"/>
                <a:gd name="T50" fmla="*/ 68 w 163"/>
                <a:gd name="T51" fmla="*/ 79 h 163"/>
                <a:gd name="T52" fmla="*/ 65 w 163"/>
                <a:gd name="T53" fmla="*/ 64 h 163"/>
                <a:gd name="T54" fmla="*/ 62 w 163"/>
                <a:gd name="T55" fmla="*/ 60 h 163"/>
                <a:gd name="T56" fmla="*/ 44 w 163"/>
                <a:gd name="T57" fmla="*/ 33 h 163"/>
                <a:gd name="T58" fmla="*/ 45 w 163"/>
                <a:gd name="T59" fmla="*/ 28 h 163"/>
                <a:gd name="T60" fmla="*/ 50 w 163"/>
                <a:gd name="T61" fmla="*/ 27 h 163"/>
                <a:gd name="T62" fmla="*/ 71 w 163"/>
                <a:gd name="T63" fmla="*/ 52 h 163"/>
                <a:gd name="T64" fmla="*/ 97 w 163"/>
                <a:gd name="T65" fmla="*/ 50 h 163"/>
                <a:gd name="T66" fmla="*/ 113 w 163"/>
                <a:gd name="T67" fmla="*/ 27 h 163"/>
                <a:gd name="T68" fmla="*/ 118 w 163"/>
                <a:gd name="T69" fmla="*/ 28 h 163"/>
                <a:gd name="T70" fmla="*/ 120 w 163"/>
                <a:gd name="T71" fmla="*/ 33 h 163"/>
                <a:gd name="T72" fmla="*/ 104 w 163"/>
                <a:gd name="T73" fmla="*/ 61 h 163"/>
                <a:gd name="T74" fmla="*/ 103 w 163"/>
                <a:gd name="T75" fmla="*/ 64 h 163"/>
                <a:gd name="T76" fmla="*/ 102 w 163"/>
                <a:gd name="T77" fmla="*/ 69 h 163"/>
                <a:gd name="T78" fmla="*/ 99 w 163"/>
                <a:gd name="T79" fmla="*/ 82 h 163"/>
                <a:gd name="T80" fmla="*/ 98 w 163"/>
                <a:gd name="T81" fmla="*/ 83 h 163"/>
                <a:gd name="T82" fmla="*/ 117 w 163"/>
                <a:gd name="T83" fmla="*/ 9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63">
                  <a:moveTo>
                    <a:pt x="81" y="0"/>
                  </a:moveTo>
                  <a:cubicBezTo>
                    <a:pt x="36" y="0"/>
                    <a:pt x="0" y="36"/>
                    <a:pt x="0" y="81"/>
                  </a:cubicBezTo>
                  <a:cubicBezTo>
                    <a:pt x="0" y="126"/>
                    <a:pt x="36" y="163"/>
                    <a:pt x="81" y="163"/>
                  </a:cubicBezTo>
                  <a:cubicBezTo>
                    <a:pt x="126" y="163"/>
                    <a:pt x="163" y="126"/>
                    <a:pt x="163" y="81"/>
                  </a:cubicBezTo>
                  <a:cubicBezTo>
                    <a:pt x="163" y="36"/>
                    <a:pt x="126" y="0"/>
                    <a:pt x="81" y="0"/>
                  </a:cubicBezTo>
                  <a:close/>
                  <a:moveTo>
                    <a:pt x="81" y="32"/>
                  </a:moveTo>
                  <a:cubicBezTo>
                    <a:pt x="87" y="31"/>
                    <a:pt x="93" y="35"/>
                    <a:pt x="94" y="41"/>
                  </a:cubicBezTo>
                  <a:cubicBezTo>
                    <a:pt x="96" y="47"/>
                    <a:pt x="92" y="53"/>
                    <a:pt x="86" y="54"/>
                  </a:cubicBezTo>
                  <a:cubicBezTo>
                    <a:pt x="80" y="55"/>
                    <a:pt x="74" y="51"/>
                    <a:pt x="73" y="45"/>
                  </a:cubicBezTo>
                  <a:cubicBezTo>
                    <a:pt x="71" y="39"/>
                    <a:pt x="75" y="33"/>
                    <a:pt x="81" y="32"/>
                  </a:cubicBezTo>
                  <a:close/>
                  <a:moveTo>
                    <a:pt x="117" y="99"/>
                  </a:moveTo>
                  <a:cubicBezTo>
                    <a:pt x="117" y="106"/>
                    <a:pt x="113" y="131"/>
                    <a:pt x="112" y="133"/>
                  </a:cubicBezTo>
                  <a:cubicBezTo>
                    <a:pt x="112" y="134"/>
                    <a:pt x="111" y="135"/>
                    <a:pt x="109" y="136"/>
                  </a:cubicBezTo>
                  <a:cubicBezTo>
                    <a:pt x="108" y="136"/>
                    <a:pt x="105" y="136"/>
                    <a:pt x="104" y="136"/>
                  </a:cubicBezTo>
                  <a:cubicBezTo>
                    <a:pt x="103" y="136"/>
                    <a:pt x="103" y="136"/>
                    <a:pt x="103" y="136"/>
                  </a:cubicBezTo>
                  <a:cubicBezTo>
                    <a:pt x="100" y="134"/>
                    <a:pt x="99" y="130"/>
                    <a:pt x="100" y="127"/>
                  </a:cubicBezTo>
                  <a:cubicBezTo>
                    <a:pt x="100" y="120"/>
                    <a:pt x="100" y="111"/>
                    <a:pt x="100" y="105"/>
                  </a:cubicBezTo>
                  <a:cubicBezTo>
                    <a:pt x="97" y="101"/>
                    <a:pt x="89" y="100"/>
                    <a:pt x="85" y="99"/>
                  </a:cubicBezTo>
                  <a:cubicBezTo>
                    <a:pt x="71" y="104"/>
                    <a:pt x="48" y="132"/>
                    <a:pt x="45" y="134"/>
                  </a:cubicBezTo>
                  <a:cubicBezTo>
                    <a:pt x="43" y="135"/>
                    <a:pt x="42" y="135"/>
                    <a:pt x="40" y="134"/>
                  </a:cubicBezTo>
                  <a:cubicBezTo>
                    <a:pt x="39" y="134"/>
                    <a:pt x="36" y="132"/>
                    <a:pt x="36" y="131"/>
                  </a:cubicBezTo>
                  <a:cubicBezTo>
                    <a:pt x="34" y="129"/>
                    <a:pt x="35" y="124"/>
                    <a:pt x="38" y="122"/>
                  </a:cubicBezTo>
                  <a:cubicBezTo>
                    <a:pt x="43" y="115"/>
                    <a:pt x="63" y="92"/>
                    <a:pt x="67" y="85"/>
                  </a:cubicBezTo>
                  <a:cubicBezTo>
                    <a:pt x="67" y="84"/>
                    <a:pt x="68" y="83"/>
                    <a:pt x="68" y="82"/>
                  </a:cubicBezTo>
                  <a:cubicBezTo>
                    <a:pt x="68" y="82"/>
                    <a:pt x="68" y="82"/>
                    <a:pt x="68" y="82"/>
                  </a:cubicBezTo>
                  <a:cubicBezTo>
                    <a:pt x="68" y="81"/>
                    <a:pt x="68" y="80"/>
                    <a:pt x="68" y="79"/>
                  </a:cubicBezTo>
                  <a:cubicBezTo>
                    <a:pt x="68" y="74"/>
                    <a:pt x="67" y="69"/>
                    <a:pt x="65" y="64"/>
                  </a:cubicBezTo>
                  <a:cubicBezTo>
                    <a:pt x="64" y="63"/>
                    <a:pt x="63" y="61"/>
                    <a:pt x="62" y="60"/>
                  </a:cubicBezTo>
                  <a:cubicBezTo>
                    <a:pt x="62" y="60"/>
                    <a:pt x="44" y="34"/>
                    <a:pt x="44" y="33"/>
                  </a:cubicBezTo>
                  <a:cubicBezTo>
                    <a:pt x="44" y="31"/>
                    <a:pt x="44" y="29"/>
                    <a:pt x="45" y="28"/>
                  </a:cubicBezTo>
                  <a:cubicBezTo>
                    <a:pt x="46" y="27"/>
                    <a:pt x="47" y="27"/>
                    <a:pt x="50" y="27"/>
                  </a:cubicBezTo>
                  <a:cubicBezTo>
                    <a:pt x="53" y="27"/>
                    <a:pt x="66" y="46"/>
                    <a:pt x="71" y="52"/>
                  </a:cubicBezTo>
                  <a:cubicBezTo>
                    <a:pt x="78" y="62"/>
                    <a:pt x="90" y="61"/>
                    <a:pt x="97" y="50"/>
                  </a:cubicBezTo>
                  <a:cubicBezTo>
                    <a:pt x="100" y="45"/>
                    <a:pt x="110" y="27"/>
                    <a:pt x="113" y="27"/>
                  </a:cubicBezTo>
                  <a:cubicBezTo>
                    <a:pt x="117" y="26"/>
                    <a:pt x="118" y="28"/>
                    <a:pt x="118" y="28"/>
                  </a:cubicBezTo>
                  <a:cubicBezTo>
                    <a:pt x="119" y="29"/>
                    <a:pt x="120" y="31"/>
                    <a:pt x="120" y="33"/>
                  </a:cubicBezTo>
                  <a:cubicBezTo>
                    <a:pt x="119" y="34"/>
                    <a:pt x="106" y="54"/>
                    <a:pt x="104" y="61"/>
                  </a:cubicBezTo>
                  <a:cubicBezTo>
                    <a:pt x="104" y="62"/>
                    <a:pt x="103" y="64"/>
                    <a:pt x="103" y="64"/>
                  </a:cubicBezTo>
                  <a:cubicBezTo>
                    <a:pt x="103" y="66"/>
                    <a:pt x="102" y="67"/>
                    <a:pt x="102" y="69"/>
                  </a:cubicBezTo>
                  <a:cubicBezTo>
                    <a:pt x="101" y="73"/>
                    <a:pt x="100" y="77"/>
                    <a:pt x="99" y="82"/>
                  </a:cubicBezTo>
                  <a:cubicBezTo>
                    <a:pt x="99" y="82"/>
                    <a:pt x="99" y="83"/>
                    <a:pt x="98" y="83"/>
                  </a:cubicBezTo>
                  <a:cubicBezTo>
                    <a:pt x="105" y="89"/>
                    <a:pt x="112" y="91"/>
                    <a:pt x="117" y="9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endParaRPr lang="en-US" dirty="0">
                <a:solidFill>
                  <a:srgbClr val="3C3C3B"/>
                </a:solidFill>
                <a:latin typeface="Century Gothic"/>
              </a:endParaRPr>
            </a:p>
          </p:txBody>
        </p:sp>
        <p:grpSp>
          <p:nvGrpSpPr>
            <p:cNvPr id="34" name="Group 33"/>
            <p:cNvGrpSpPr/>
            <p:nvPr>
              <p:custDataLst>
                <p:tags r:id="rId2"/>
              </p:custDataLst>
            </p:nvPr>
          </p:nvGrpSpPr>
          <p:grpSpPr>
            <a:xfrm>
              <a:off x="7834334" y="2212402"/>
              <a:ext cx="807153" cy="326243"/>
              <a:chOff x="7496688" y="3391510"/>
              <a:chExt cx="810831" cy="397736"/>
            </a:xfrm>
          </p:grpSpPr>
          <p:grpSp>
            <p:nvGrpSpPr>
              <p:cNvPr id="35" name="Group 34"/>
              <p:cNvGrpSpPr/>
              <p:nvPr/>
            </p:nvGrpSpPr>
            <p:grpSpPr>
              <a:xfrm>
                <a:off x="7496688" y="3519393"/>
                <a:ext cx="810831" cy="225447"/>
                <a:chOff x="4070272" y="736270"/>
                <a:chExt cx="823569" cy="218515"/>
              </a:xfrm>
            </p:grpSpPr>
            <p:sp>
              <p:nvSpPr>
                <p:cNvPr id="37" name="Rounded Rectangle 78"/>
                <p:cNvSpPr/>
                <p:nvPr/>
              </p:nvSpPr>
              <p:spPr>
                <a:xfrm>
                  <a:off x="4527128" y="736271"/>
                  <a:ext cx="353975" cy="218514"/>
                </a:xfrm>
                <a:custGeom>
                  <a:avLst/>
                  <a:gdLst>
                    <a:gd name="connsiteX0" fmla="*/ 0 w 353975"/>
                    <a:gd name="connsiteY0" fmla="*/ 43544 h 261257"/>
                    <a:gd name="connsiteX1" fmla="*/ 43544 w 353975"/>
                    <a:gd name="connsiteY1" fmla="*/ 0 h 261257"/>
                    <a:gd name="connsiteX2" fmla="*/ 310431 w 353975"/>
                    <a:gd name="connsiteY2" fmla="*/ 0 h 261257"/>
                    <a:gd name="connsiteX3" fmla="*/ 353975 w 353975"/>
                    <a:gd name="connsiteY3" fmla="*/ 43544 h 261257"/>
                    <a:gd name="connsiteX4" fmla="*/ 353975 w 353975"/>
                    <a:gd name="connsiteY4" fmla="*/ 217713 h 261257"/>
                    <a:gd name="connsiteX5" fmla="*/ 310431 w 353975"/>
                    <a:gd name="connsiteY5" fmla="*/ 261257 h 261257"/>
                    <a:gd name="connsiteX6" fmla="*/ 43544 w 353975"/>
                    <a:gd name="connsiteY6" fmla="*/ 261257 h 261257"/>
                    <a:gd name="connsiteX7" fmla="*/ 0 w 353975"/>
                    <a:gd name="connsiteY7" fmla="*/ 217713 h 261257"/>
                    <a:gd name="connsiteX8" fmla="*/ 0 w 353975"/>
                    <a:gd name="connsiteY8" fmla="*/ 43544 h 261257"/>
                    <a:gd name="connsiteX0" fmla="*/ 0 w 353975"/>
                    <a:gd name="connsiteY0" fmla="*/ 43544 h 261257"/>
                    <a:gd name="connsiteX1" fmla="*/ 43544 w 353975"/>
                    <a:gd name="connsiteY1" fmla="*/ 0 h 261257"/>
                    <a:gd name="connsiteX2" fmla="*/ 310431 w 353975"/>
                    <a:gd name="connsiteY2" fmla="*/ 0 h 261257"/>
                    <a:gd name="connsiteX3" fmla="*/ 353975 w 353975"/>
                    <a:gd name="connsiteY3" fmla="*/ 43544 h 261257"/>
                    <a:gd name="connsiteX4" fmla="*/ 353975 w 353975"/>
                    <a:gd name="connsiteY4" fmla="*/ 217713 h 261257"/>
                    <a:gd name="connsiteX5" fmla="*/ 310431 w 353975"/>
                    <a:gd name="connsiteY5" fmla="*/ 261257 h 261257"/>
                    <a:gd name="connsiteX6" fmla="*/ 109889 w 353975"/>
                    <a:gd name="connsiteY6" fmla="*/ 261257 h 261257"/>
                    <a:gd name="connsiteX7" fmla="*/ 0 w 353975"/>
                    <a:gd name="connsiteY7" fmla="*/ 217713 h 261257"/>
                    <a:gd name="connsiteX8" fmla="*/ 0 w 353975"/>
                    <a:gd name="connsiteY8" fmla="*/ 43544 h 261257"/>
                    <a:gd name="connsiteX0" fmla="*/ 0 w 353975"/>
                    <a:gd name="connsiteY0" fmla="*/ 43544 h 261257"/>
                    <a:gd name="connsiteX1" fmla="*/ 43544 w 353975"/>
                    <a:gd name="connsiteY1" fmla="*/ 0 h 261257"/>
                    <a:gd name="connsiteX2" fmla="*/ 310431 w 353975"/>
                    <a:gd name="connsiteY2" fmla="*/ 0 h 261257"/>
                    <a:gd name="connsiteX3" fmla="*/ 353975 w 353975"/>
                    <a:gd name="connsiteY3" fmla="*/ 43544 h 261257"/>
                    <a:gd name="connsiteX4" fmla="*/ 353975 w 353975"/>
                    <a:gd name="connsiteY4" fmla="*/ 217713 h 261257"/>
                    <a:gd name="connsiteX5" fmla="*/ 310431 w 353975"/>
                    <a:gd name="connsiteY5" fmla="*/ 261257 h 261257"/>
                    <a:gd name="connsiteX6" fmla="*/ 109889 w 353975"/>
                    <a:gd name="connsiteY6" fmla="*/ 261257 h 261257"/>
                    <a:gd name="connsiteX7" fmla="*/ 54806 w 353975"/>
                    <a:gd name="connsiteY7" fmla="*/ 226367 h 261257"/>
                    <a:gd name="connsiteX8" fmla="*/ 0 w 353975"/>
                    <a:gd name="connsiteY8" fmla="*/ 43544 h 261257"/>
                    <a:gd name="connsiteX0" fmla="*/ 0 w 353975"/>
                    <a:gd name="connsiteY0" fmla="*/ 43544 h 261257"/>
                    <a:gd name="connsiteX1" fmla="*/ 43544 w 353975"/>
                    <a:gd name="connsiteY1" fmla="*/ 0 h 261257"/>
                    <a:gd name="connsiteX2" fmla="*/ 310431 w 353975"/>
                    <a:gd name="connsiteY2" fmla="*/ 0 h 261257"/>
                    <a:gd name="connsiteX3" fmla="*/ 353975 w 353975"/>
                    <a:gd name="connsiteY3" fmla="*/ 43544 h 261257"/>
                    <a:gd name="connsiteX4" fmla="*/ 353975 w 353975"/>
                    <a:gd name="connsiteY4" fmla="*/ 217713 h 261257"/>
                    <a:gd name="connsiteX5" fmla="*/ 246971 w 353975"/>
                    <a:gd name="connsiteY5" fmla="*/ 261257 h 261257"/>
                    <a:gd name="connsiteX6" fmla="*/ 109889 w 353975"/>
                    <a:gd name="connsiteY6" fmla="*/ 261257 h 261257"/>
                    <a:gd name="connsiteX7" fmla="*/ 54806 w 353975"/>
                    <a:gd name="connsiteY7" fmla="*/ 226367 h 261257"/>
                    <a:gd name="connsiteX8" fmla="*/ 0 w 353975"/>
                    <a:gd name="connsiteY8" fmla="*/ 43544 h 261257"/>
                    <a:gd name="connsiteX0" fmla="*/ 0 w 353975"/>
                    <a:gd name="connsiteY0" fmla="*/ 43544 h 261257"/>
                    <a:gd name="connsiteX1" fmla="*/ 43544 w 353975"/>
                    <a:gd name="connsiteY1" fmla="*/ 0 h 261257"/>
                    <a:gd name="connsiteX2" fmla="*/ 310431 w 353975"/>
                    <a:gd name="connsiteY2" fmla="*/ 0 h 261257"/>
                    <a:gd name="connsiteX3" fmla="*/ 353975 w 353975"/>
                    <a:gd name="connsiteY3" fmla="*/ 43544 h 261257"/>
                    <a:gd name="connsiteX4" fmla="*/ 313591 w 353975"/>
                    <a:gd name="connsiteY4" fmla="*/ 223482 h 261257"/>
                    <a:gd name="connsiteX5" fmla="*/ 246971 w 353975"/>
                    <a:gd name="connsiteY5" fmla="*/ 261257 h 261257"/>
                    <a:gd name="connsiteX6" fmla="*/ 109889 w 353975"/>
                    <a:gd name="connsiteY6" fmla="*/ 261257 h 261257"/>
                    <a:gd name="connsiteX7" fmla="*/ 54806 w 353975"/>
                    <a:gd name="connsiteY7" fmla="*/ 226367 h 261257"/>
                    <a:gd name="connsiteX8" fmla="*/ 0 w 353975"/>
                    <a:gd name="connsiteY8" fmla="*/ 43544 h 26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975" h="261257">
                      <a:moveTo>
                        <a:pt x="0" y="43544"/>
                      </a:moveTo>
                      <a:cubicBezTo>
                        <a:pt x="0" y="19495"/>
                        <a:pt x="19495" y="0"/>
                        <a:pt x="43544" y="0"/>
                      </a:cubicBezTo>
                      <a:lnTo>
                        <a:pt x="310431" y="0"/>
                      </a:lnTo>
                      <a:cubicBezTo>
                        <a:pt x="334480" y="0"/>
                        <a:pt x="353975" y="19495"/>
                        <a:pt x="353975" y="43544"/>
                      </a:cubicBezTo>
                      <a:lnTo>
                        <a:pt x="313591" y="223482"/>
                      </a:lnTo>
                      <a:cubicBezTo>
                        <a:pt x="313591" y="247531"/>
                        <a:pt x="271020" y="261257"/>
                        <a:pt x="246971" y="261257"/>
                      </a:cubicBezTo>
                      <a:lnTo>
                        <a:pt x="109889" y="261257"/>
                      </a:lnTo>
                      <a:cubicBezTo>
                        <a:pt x="85840" y="261257"/>
                        <a:pt x="54806" y="250416"/>
                        <a:pt x="54806" y="226367"/>
                      </a:cubicBezTo>
                      <a:lnTo>
                        <a:pt x="0" y="43544"/>
                      </a:lnTo>
                      <a:close/>
                    </a:path>
                  </a:pathLst>
                </a:custGeom>
                <a:noFill/>
                <a:ln w="25400">
                  <a:solidFill>
                    <a:schemeClr val="accent1"/>
                  </a:solidFill>
                  <a:miter lim="800000"/>
                  <a:headEnd/>
                  <a:tailEnd/>
                </a:ln>
                <a:effectLst/>
              </p:spPr>
              <p:txBody>
                <a:bodyPr wrap="square" lIns="0" tIns="0" rIns="0" bIns="0" rtlCol="0" anchor="ctr" anchorCtr="0">
                  <a:prstTxWarp prst="textNoShape">
                    <a:avLst/>
                  </a:prstTxWarp>
                  <a:noAutofit/>
                </a:bodyPr>
                <a:lstStyle/>
                <a:p>
                  <a:pPr algn="ctr" defTabSz="914378"/>
                  <a:endParaRPr lang="en-GB" sz="2400" b="1" dirty="0">
                    <a:solidFill>
                      <a:srgbClr val="EC881D"/>
                    </a:solidFill>
                    <a:latin typeface="Calibri" panose="020F0502020204030204" pitchFamily="34" charset="0"/>
                    <a:ea typeface=""/>
                    <a:cs typeface="Calibri" panose="020F0502020204030204" pitchFamily="34" charset="0"/>
                  </a:endParaRPr>
                </a:p>
              </p:txBody>
            </p:sp>
            <p:sp>
              <p:nvSpPr>
                <p:cNvPr id="38" name="Rounded Rectangle 78"/>
                <p:cNvSpPr/>
                <p:nvPr/>
              </p:nvSpPr>
              <p:spPr>
                <a:xfrm flipH="1">
                  <a:off x="4082674" y="736270"/>
                  <a:ext cx="353975" cy="218514"/>
                </a:xfrm>
                <a:custGeom>
                  <a:avLst/>
                  <a:gdLst>
                    <a:gd name="connsiteX0" fmla="*/ 0 w 353975"/>
                    <a:gd name="connsiteY0" fmla="*/ 43544 h 261257"/>
                    <a:gd name="connsiteX1" fmla="*/ 43544 w 353975"/>
                    <a:gd name="connsiteY1" fmla="*/ 0 h 261257"/>
                    <a:gd name="connsiteX2" fmla="*/ 310431 w 353975"/>
                    <a:gd name="connsiteY2" fmla="*/ 0 h 261257"/>
                    <a:gd name="connsiteX3" fmla="*/ 353975 w 353975"/>
                    <a:gd name="connsiteY3" fmla="*/ 43544 h 261257"/>
                    <a:gd name="connsiteX4" fmla="*/ 353975 w 353975"/>
                    <a:gd name="connsiteY4" fmla="*/ 217713 h 261257"/>
                    <a:gd name="connsiteX5" fmla="*/ 310431 w 353975"/>
                    <a:gd name="connsiteY5" fmla="*/ 261257 h 261257"/>
                    <a:gd name="connsiteX6" fmla="*/ 43544 w 353975"/>
                    <a:gd name="connsiteY6" fmla="*/ 261257 h 261257"/>
                    <a:gd name="connsiteX7" fmla="*/ 0 w 353975"/>
                    <a:gd name="connsiteY7" fmla="*/ 217713 h 261257"/>
                    <a:gd name="connsiteX8" fmla="*/ 0 w 353975"/>
                    <a:gd name="connsiteY8" fmla="*/ 43544 h 261257"/>
                    <a:gd name="connsiteX0" fmla="*/ 0 w 353975"/>
                    <a:gd name="connsiteY0" fmla="*/ 43544 h 261257"/>
                    <a:gd name="connsiteX1" fmla="*/ 43544 w 353975"/>
                    <a:gd name="connsiteY1" fmla="*/ 0 h 261257"/>
                    <a:gd name="connsiteX2" fmla="*/ 310431 w 353975"/>
                    <a:gd name="connsiteY2" fmla="*/ 0 h 261257"/>
                    <a:gd name="connsiteX3" fmla="*/ 353975 w 353975"/>
                    <a:gd name="connsiteY3" fmla="*/ 43544 h 261257"/>
                    <a:gd name="connsiteX4" fmla="*/ 353975 w 353975"/>
                    <a:gd name="connsiteY4" fmla="*/ 217713 h 261257"/>
                    <a:gd name="connsiteX5" fmla="*/ 310431 w 353975"/>
                    <a:gd name="connsiteY5" fmla="*/ 261257 h 261257"/>
                    <a:gd name="connsiteX6" fmla="*/ 109889 w 353975"/>
                    <a:gd name="connsiteY6" fmla="*/ 261257 h 261257"/>
                    <a:gd name="connsiteX7" fmla="*/ 0 w 353975"/>
                    <a:gd name="connsiteY7" fmla="*/ 217713 h 261257"/>
                    <a:gd name="connsiteX8" fmla="*/ 0 w 353975"/>
                    <a:gd name="connsiteY8" fmla="*/ 43544 h 261257"/>
                    <a:gd name="connsiteX0" fmla="*/ 0 w 353975"/>
                    <a:gd name="connsiteY0" fmla="*/ 43544 h 261257"/>
                    <a:gd name="connsiteX1" fmla="*/ 43544 w 353975"/>
                    <a:gd name="connsiteY1" fmla="*/ 0 h 261257"/>
                    <a:gd name="connsiteX2" fmla="*/ 310431 w 353975"/>
                    <a:gd name="connsiteY2" fmla="*/ 0 h 261257"/>
                    <a:gd name="connsiteX3" fmla="*/ 353975 w 353975"/>
                    <a:gd name="connsiteY3" fmla="*/ 43544 h 261257"/>
                    <a:gd name="connsiteX4" fmla="*/ 353975 w 353975"/>
                    <a:gd name="connsiteY4" fmla="*/ 217713 h 261257"/>
                    <a:gd name="connsiteX5" fmla="*/ 310431 w 353975"/>
                    <a:gd name="connsiteY5" fmla="*/ 261257 h 261257"/>
                    <a:gd name="connsiteX6" fmla="*/ 109889 w 353975"/>
                    <a:gd name="connsiteY6" fmla="*/ 261257 h 261257"/>
                    <a:gd name="connsiteX7" fmla="*/ 54806 w 353975"/>
                    <a:gd name="connsiteY7" fmla="*/ 226367 h 261257"/>
                    <a:gd name="connsiteX8" fmla="*/ 0 w 353975"/>
                    <a:gd name="connsiteY8" fmla="*/ 43544 h 261257"/>
                    <a:gd name="connsiteX0" fmla="*/ 0 w 353975"/>
                    <a:gd name="connsiteY0" fmla="*/ 43544 h 261257"/>
                    <a:gd name="connsiteX1" fmla="*/ 43544 w 353975"/>
                    <a:gd name="connsiteY1" fmla="*/ 0 h 261257"/>
                    <a:gd name="connsiteX2" fmla="*/ 310431 w 353975"/>
                    <a:gd name="connsiteY2" fmla="*/ 0 h 261257"/>
                    <a:gd name="connsiteX3" fmla="*/ 353975 w 353975"/>
                    <a:gd name="connsiteY3" fmla="*/ 43544 h 261257"/>
                    <a:gd name="connsiteX4" fmla="*/ 353975 w 353975"/>
                    <a:gd name="connsiteY4" fmla="*/ 217713 h 261257"/>
                    <a:gd name="connsiteX5" fmla="*/ 246971 w 353975"/>
                    <a:gd name="connsiteY5" fmla="*/ 261257 h 261257"/>
                    <a:gd name="connsiteX6" fmla="*/ 109889 w 353975"/>
                    <a:gd name="connsiteY6" fmla="*/ 261257 h 261257"/>
                    <a:gd name="connsiteX7" fmla="*/ 54806 w 353975"/>
                    <a:gd name="connsiteY7" fmla="*/ 226367 h 261257"/>
                    <a:gd name="connsiteX8" fmla="*/ 0 w 353975"/>
                    <a:gd name="connsiteY8" fmla="*/ 43544 h 261257"/>
                    <a:gd name="connsiteX0" fmla="*/ 0 w 353975"/>
                    <a:gd name="connsiteY0" fmla="*/ 43544 h 261257"/>
                    <a:gd name="connsiteX1" fmla="*/ 43544 w 353975"/>
                    <a:gd name="connsiteY1" fmla="*/ 0 h 261257"/>
                    <a:gd name="connsiteX2" fmla="*/ 310431 w 353975"/>
                    <a:gd name="connsiteY2" fmla="*/ 0 h 261257"/>
                    <a:gd name="connsiteX3" fmla="*/ 353975 w 353975"/>
                    <a:gd name="connsiteY3" fmla="*/ 43544 h 261257"/>
                    <a:gd name="connsiteX4" fmla="*/ 313591 w 353975"/>
                    <a:gd name="connsiteY4" fmla="*/ 223482 h 261257"/>
                    <a:gd name="connsiteX5" fmla="*/ 246971 w 353975"/>
                    <a:gd name="connsiteY5" fmla="*/ 261257 h 261257"/>
                    <a:gd name="connsiteX6" fmla="*/ 109889 w 353975"/>
                    <a:gd name="connsiteY6" fmla="*/ 261257 h 261257"/>
                    <a:gd name="connsiteX7" fmla="*/ 54806 w 353975"/>
                    <a:gd name="connsiteY7" fmla="*/ 226367 h 261257"/>
                    <a:gd name="connsiteX8" fmla="*/ 0 w 353975"/>
                    <a:gd name="connsiteY8" fmla="*/ 43544 h 26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975" h="261257">
                      <a:moveTo>
                        <a:pt x="0" y="43544"/>
                      </a:moveTo>
                      <a:cubicBezTo>
                        <a:pt x="0" y="19495"/>
                        <a:pt x="19495" y="0"/>
                        <a:pt x="43544" y="0"/>
                      </a:cubicBezTo>
                      <a:lnTo>
                        <a:pt x="310431" y="0"/>
                      </a:lnTo>
                      <a:cubicBezTo>
                        <a:pt x="334480" y="0"/>
                        <a:pt x="353975" y="19495"/>
                        <a:pt x="353975" y="43544"/>
                      </a:cubicBezTo>
                      <a:lnTo>
                        <a:pt x="313591" y="223482"/>
                      </a:lnTo>
                      <a:cubicBezTo>
                        <a:pt x="313591" y="247531"/>
                        <a:pt x="271020" y="261257"/>
                        <a:pt x="246971" y="261257"/>
                      </a:cubicBezTo>
                      <a:lnTo>
                        <a:pt x="109889" y="261257"/>
                      </a:lnTo>
                      <a:cubicBezTo>
                        <a:pt x="85840" y="261257"/>
                        <a:pt x="54806" y="250416"/>
                        <a:pt x="54806" y="226367"/>
                      </a:cubicBezTo>
                      <a:lnTo>
                        <a:pt x="0" y="43544"/>
                      </a:lnTo>
                      <a:close/>
                    </a:path>
                  </a:pathLst>
                </a:custGeom>
                <a:noFill/>
                <a:ln w="25400">
                  <a:solidFill>
                    <a:schemeClr val="accent1"/>
                  </a:solidFill>
                  <a:miter lim="800000"/>
                  <a:headEnd/>
                  <a:tailEnd/>
                </a:ln>
                <a:effectLst/>
              </p:spPr>
              <p:txBody>
                <a:bodyPr wrap="square" tIns="91440" bIns="91440" rtlCol="0" anchor="t">
                  <a:prstTxWarp prst="textNoShape">
                    <a:avLst/>
                  </a:prstTxWarp>
                  <a:noAutofit/>
                </a:bodyPr>
                <a:lstStyle/>
                <a:p>
                  <a:pPr algn="ctr" defTabSz="914378"/>
                  <a:endParaRPr lang="en-GB" sz="1800" dirty="0">
                    <a:solidFill>
                      <a:prstClr val="white"/>
                    </a:solidFill>
                    <a:latin typeface="Century Gothic"/>
                    <a:ea typeface=""/>
                    <a:cs typeface=""/>
                  </a:endParaRPr>
                </a:p>
              </p:txBody>
            </p:sp>
            <p:sp>
              <p:nvSpPr>
                <p:cNvPr id="39" name="Arc 38"/>
                <p:cNvSpPr/>
                <p:nvPr/>
              </p:nvSpPr>
              <p:spPr>
                <a:xfrm rot="18502038">
                  <a:off x="4436262" y="738994"/>
                  <a:ext cx="111159" cy="126920"/>
                </a:xfrm>
                <a:prstGeom prst="arc">
                  <a:avLst/>
                </a:prstGeom>
                <a:noFill/>
                <a:ln w="25400">
                  <a:solidFill>
                    <a:schemeClr val="accent1"/>
                  </a:solidFill>
                  <a:miter lim="800000"/>
                  <a:headEnd/>
                  <a:tailEn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14378"/>
                  <a:endParaRPr lang="en-GB" sz="1800" dirty="0">
                    <a:solidFill>
                      <a:prstClr val="white"/>
                    </a:solidFill>
                    <a:latin typeface="Century Gothic"/>
                    <a:ea typeface=""/>
                    <a:cs typeface=""/>
                  </a:endParaRPr>
                </a:p>
              </p:txBody>
            </p:sp>
            <p:sp>
              <p:nvSpPr>
                <p:cNvPr id="40" name="Rectangle 39"/>
                <p:cNvSpPr/>
                <p:nvPr/>
              </p:nvSpPr>
              <p:spPr>
                <a:xfrm>
                  <a:off x="4070272" y="764403"/>
                  <a:ext cx="95007" cy="54806"/>
                </a:xfrm>
                <a:prstGeom prst="rect">
                  <a:avLst/>
                </a:prstGeom>
                <a:solidFill>
                  <a:schemeClr val="accent1"/>
                </a:solidFill>
                <a:ln w="25400">
                  <a:solidFill>
                    <a:schemeClr val="accent1"/>
                  </a:solidFill>
                  <a:miter lim="800000"/>
                  <a:headEnd/>
                  <a:tailEnd/>
                </a:ln>
                <a:effectLst/>
              </p:spPr>
              <p:txBody>
                <a:bodyPr wrap="square" tIns="91440" bIns="91440" rtlCol="0" anchor="t">
                  <a:prstTxWarp prst="textNoShape">
                    <a:avLst/>
                  </a:prstTxWarp>
                  <a:noAutofit/>
                </a:bodyPr>
                <a:lstStyle/>
                <a:p>
                  <a:pPr algn="ctr" defTabSz="914378"/>
                  <a:endParaRPr lang="en-GB" sz="1800" dirty="0">
                    <a:solidFill>
                      <a:prstClr val="white"/>
                    </a:solidFill>
                    <a:latin typeface="Century Gothic"/>
                    <a:ea typeface=""/>
                    <a:cs typeface=""/>
                  </a:endParaRPr>
                </a:p>
              </p:txBody>
            </p:sp>
            <p:sp>
              <p:nvSpPr>
                <p:cNvPr id="41" name="Rectangle 40"/>
                <p:cNvSpPr/>
                <p:nvPr/>
              </p:nvSpPr>
              <p:spPr>
                <a:xfrm>
                  <a:off x="4167857" y="763898"/>
                  <a:ext cx="95007" cy="54806"/>
                </a:xfrm>
                <a:prstGeom prst="rect">
                  <a:avLst/>
                </a:prstGeom>
                <a:noFill/>
                <a:ln w="25400">
                  <a:solidFill>
                    <a:schemeClr val="accent1"/>
                  </a:solidFill>
                  <a:miter lim="800000"/>
                  <a:headEnd/>
                  <a:tailEnd/>
                </a:ln>
                <a:effectLst/>
              </p:spPr>
              <p:txBody>
                <a:bodyPr wrap="square" tIns="91440" bIns="91440" rtlCol="0" anchor="t">
                  <a:prstTxWarp prst="textNoShape">
                    <a:avLst/>
                  </a:prstTxWarp>
                  <a:noAutofit/>
                </a:bodyPr>
                <a:lstStyle/>
                <a:p>
                  <a:pPr algn="ctr" defTabSz="914378"/>
                  <a:endParaRPr lang="en-GB" sz="1800" dirty="0">
                    <a:solidFill>
                      <a:prstClr val="white"/>
                    </a:solidFill>
                    <a:latin typeface="Century Gothic"/>
                    <a:ea typeface=""/>
                    <a:cs typeface=""/>
                  </a:endParaRPr>
                </a:p>
              </p:txBody>
            </p:sp>
            <p:sp>
              <p:nvSpPr>
                <p:cNvPr id="42" name="Oval 41"/>
                <p:cNvSpPr/>
                <p:nvPr/>
              </p:nvSpPr>
              <p:spPr>
                <a:xfrm>
                  <a:off x="4087408" y="770197"/>
                  <a:ext cx="45719" cy="45719"/>
                </a:xfrm>
                <a:prstGeom prst="ellipse">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defTabSz="914378"/>
                  <a:endParaRPr lang="en-GB" sz="1800" dirty="0">
                    <a:solidFill>
                      <a:prstClr val="white"/>
                    </a:solidFill>
                    <a:latin typeface="Century Gothic"/>
                    <a:ea typeface=""/>
                    <a:cs typeface=""/>
                  </a:endParaRPr>
                </a:p>
              </p:txBody>
            </p:sp>
            <p:cxnSp>
              <p:nvCxnSpPr>
                <p:cNvPr id="43" name="Straight Connector 42"/>
                <p:cNvCxnSpPr/>
                <p:nvPr/>
              </p:nvCxnSpPr>
              <p:spPr>
                <a:xfrm>
                  <a:off x="4893841" y="764403"/>
                  <a:ext cx="0" cy="54806"/>
                </a:xfrm>
                <a:prstGeom prst="line">
                  <a:avLst/>
                </a:prstGeom>
                <a:noFill/>
                <a:ln w="25400">
                  <a:solidFill>
                    <a:schemeClr val="accent1"/>
                  </a:solidFill>
                  <a:miter lim="800000"/>
                  <a:headEnd/>
                  <a:tailEnd/>
                </a:ln>
                <a:effectLst/>
              </p:spPr>
            </p:cxnSp>
          </p:grpSp>
          <p:sp>
            <p:nvSpPr>
              <p:cNvPr id="36" name="TextBox 35"/>
              <p:cNvSpPr txBox="1"/>
              <p:nvPr/>
            </p:nvSpPr>
            <p:spPr>
              <a:xfrm>
                <a:off x="7982668" y="3391510"/>
                <a:ext cx="283737" cy="397736"/>
              </a:xfrm>
              <a:prstGeom prst="rect">
                <a:avLst/>
              </a:prstGeom>
              <a:noFill/>
            </p:spPr>
            <p:txBody>
              <a:bodyPr wrap="none" rtlCol="0">
                <a:spAutoFit/>
              </a:bodyPr>
              <a:lstStyle/>
              <a:p>
                <a:pPr defTabSz="914378">
                  <a:lnSpc>
                    <a:spcPct val="95000"/>
                  </a:lnSpc>
                  <a:spcBef>
                    <a:spcPts val="400"/>
                  </a:spcBef>
                </a:pPr>
                <a:r>
                  <a:rPr lang="en-GB" sz="1600" b="1" dirty="0">
                    <a:solidFill>
                      <a:srgbClr val="EC881D"/>
                    </a:solidFill>
                    <a:latin typeface="Calibri" panose="020F0502020204030204" pitchFamily="34" charset="0"/>
                    <a:ea typeface=""/>
                    <a:cs typeface="Calibri" panose="020F0502020204030204" pitchFamily="34" charset="0"/>
                  </a:rPr>
                  <a:t>g</a:t>
                </a:r>
                <a:endParaRPr lang="en-GB" sz="1800" b="1" dirty="0">
                  <a:solidFill>
                    <a:srgbClr val="EC881D"/>
                  </a:solidFill>
                  <a:latin typeface="Calibri" panose="020F0502020204030204" pitchFamily="34" charset="0"/>
                  <a:ea typeface=""/>
                  <a:cs typeface="Calibri" panose="020F0502020204030204" pitchFamily="34" charset="0"/>
                </a:endParaRPr>
              </a:p>
            </p:txBody>
          </p:sp>
        </p:grpSp>
        <p:sp>
          <p:nvSpPr>
            <p:cNvPr id="44" name="Freeform 4416"/>
            <p:cNvSpPr>
              <a:spLocks noEditPoints="1"/>
            </p:cNvSpPr>
            <p:nvPr/>
          </p:nvSpPr>
          <p:spPr bwMode="auto">
            <a:xfrm>
              <a:off x="7879558" y="1555596"/>
              <a:ext cx="461037" cy="458538"/>
            </a:xfrm>
            <a:custGeom>
              <a:avLst/>
              <a:gdLst>
                <a:gd name="T0" fmla="*/ 536 w 567"/>
                <a:gd name="T1" fmla="*/ 0 h 567"/>
                <a:gd name="T2" fmla="*/ 32 w 567"/>
                <a:gd name="T3" fmla="*/ 0 h 567"/>
                <a:gd name="T4" fmla="*/ 0 w 567"/>
                <a:gd name="T5" fmla="*/ 31 h 567"/>
                <a:gd name="T6" fmla="*/ 0 w 567"/>
                <a:gd name="T7" fmla="*/ 409 h 567"/>
                <a:gd name="T8" fmla="*/ 32 w 567"/>
                <a:gd name="T9" fmla="*/ 441 h 567"/>
                <a:gd name="T10" fmla="*/ 536 w 567"/>
                <a:gd name="T11" fmla="*/ 441 h 567"/>
                <a:gd name="T12" fmla="*/ 567 w 567"/>
                <a:gd name="T13" fmla="*/ 409 h 567"/>
                <a:gd name="T14" fmla="*/ 567 w 567"/>
                <a:gd name="T15" fmla="*/ 31 h 567"/>
                <a:gd name="T16" fmla="*/ 536 w 567"/>
                <a:gd name="T17" fmla="*/ 0 h 567"/>
                <a:gd name="T18" fmla="*/ 514 w 567"/>
                <a:gd name="T19" fmla="*/ 362 h 567"/>
                <a:gd name="T20" fmla="*/ 48 w 567"/>
                <a:gd name="T21" fmla="*/ 362 h 567"/>
                <a:gd name="T22" fmla="*/ 48 w 567"/>
                <a:gd name="T23" fmla="*/ 47 h 567"/>
                <a:gd name="T24" fmla="*/ 514 w 567"/>
                <a:gd name="T25" fmla="*/ 47 h 567"/>
                <a:gd name="T26" fmla="*/ 514 w 567"/>
                <a:gd name="T27" fmla="*/ 362 h 567"/>
                <a:gd name="T28" fmla="*/ 410 w 567"/>
                <a:gd name="T29" fmla="*/ 535 h 567"/>
                <a:gd name="T30" fmla="*/ 385 w 567"/>
                <a:gd name="T31" fmla="*/ 567 h 567"/>
                <a:gd name="T32" fmla="*/ 183 w 567"/>
                <a:gd name="T33" fmla="*/ 567 h 567"/>
                <a:gd name="T34" fmla="*/ 158 w 567"/>
                <a:gd name="T35" fmla="*/ 535 h 567"/>
                <a:gd name="T36" fmla="*/ 183 w 567"/>
                <a:gd name="T37" fmla="*/ 504 h 567"/>
                <a:gd name="T38" fmla="*/ 205 w 567"/>
                <a:gd name="T39" fmla="*/ 504 h 567"/>
                <a:gd name="T40" fmla="*/ 205 w 567"/>
                <a:gd name="T41" fmla="*/ 472 h 567"/>
                <a:gd name="T42" fmla="*/ 363 w 567"/>
                <a:gd name="T43" fmla="*/ 472 h 567"/>
                <a:gd name="T44" fmla="*/ 363 w 567"/>
                <a:gd name="T45" fmla="*/ 504 h 567"/>
                <a:gd name="T46" fmla="*/ 385 w 567"/>
                <a:gd name="T47" fmla="*/ 504 h 567"/>
                <a:gd name="T48" fmla="*/ 410 w 567"/>
                <a:gd name="T49" fmla="*/ 53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7" h="567">
                  <a:moveTo>
                    <a:pt x="536" y="0"/>
                  </a:moveTo>
                  <a:cubicBezTo>
                    <a:pt x="32" y="0"/>
                    <a:pt x="32" y="0"/>
                    <a:pt x="32" y="0"/>
                  </a:cubicBezTo>
                  <a:cubicBezTo>
                    <a:pt x="15" y="0"/>
                    <a:pt x="0" y="14"/>
                    <a:pt x="0" y="31"/>
                  </a:cubicBezTo>
                  <a:cubicBezTo>
                    <a:pt x="0" y="409"/>
                    <a:pt x="0" y="409"/>
                    <a:pt x="0" y="409"/>
                  </a:cubicBezTo>
                  <a:cubicBezTo>
                    <a:pt x="0" y="427"/>
                    <a:pt x="15" y="441"/>
                    <a:pt x="32" y="441"/>
                  </a:cubicBezTo>
                  <a:cubicBezTo>
                    <a:pt x="536" y="441"/>
                    <a:pt x="536" y="441"/>
                    <a:pt x="536" y="441"/>
                  </a:cubicBezTo>
                  <a:cubicBezTo>
                    <a:pt x="553" y="441"/>
                    <a:pt x="567" y="427"/>
                    <a:pt x="567" y="409"/>
                  </a:cubicBezTo>
                  <a:cubicBezTo>
                    <a:pt x="567" y="31"/>
                    <a:pt x="567" y="31"/>
                    <a:pt x="567" y="31"/>
                  </a:cubicBezTo>
                  <a:cubicBezTo>
                    <a:pt x="567" y="14"/>
                    <a:pt x="553" y="0"/>
                    <a:pt x="536" y="0"/>
                  </a:cubicBezTo>
                  <a:close/>
                  <a:moveTo>
                    <a:pt x="514" y="362"/>
                  </a:moveTo>
                  <a:cubicBezTo>
                    <a:pt x="48" y="362"/>
                    <a:pt x="48" y="362"/>
                    <a:pt x="48" y="362"/>
                  </a:cubicBezTo>
                  <a:cubicBezTo>
                    <a:pt x="48" y="47"/>
                    <a:pt x="48" y="47"/>
                    <a:pt x="48" y="47"/>
                  </a:cubicBezTo>
                  <a:cubicBezTo>
                    <a:pt x="514" y="47"/>
                    <a:pt x="514" y="47"/>
                    <a:pt x="514" y="47"/>
                  </a:cubicBezTo>
                  <a:lnTo>
                    <a:pt x="514" y="362"/>
                  </a:lnTo>
                  <a:close/>
                  <a:moveTo>
                    <a:pt x="410" y="535"/>
                  </a:moveTo>
                  <a:cubicBezTo>
                    <a:pt x="410" y="553"/>
                    <a:pt x="399" y="567"/>
                    <a:pt x="385" y="567"/>
                  </a:cubicBezTo>
                  <a:cubicBezTo>
                    <a:pt x="183" y="567"/>
                    <a:pt x="183" y="567"/>
                    <a:pt x="183" y="567"/>
                  </a:cubicBezTo>
                  <a:cubicBezTo>
                    <a:pt x="169" y="567"/>
                    <a:pt x="158" y="553"/>
                    <a:pt x="158" y="535"/>
                  </a:cubicBezTo>
                  <a:cubicBezTo>
                    <a:pt x="158" y="518"/>
                    <a:pt x="169" y="504"/>
                    <a:pt x="183" y="504"/>
                  </a:cubicBezTo>
                  <a:cubicBezTo>
                    <a:pt x="205" y="504"/>
                    <a:pt x="205" y="504"/>
                    <a:pt x="205" y="504"/>
                  </a:cubicBezTo>
                  <a:cubicBezTo>
                    <a:pt x="205" y="472"/>
                    <a:pt x="205" y="472"/>
                    <a:pt x="205" y="472"/>
                  </a:cubicBezTo>
                  <a:cubicBezTo>
                    <a:pt x="363" y="472"/>
                    <a:pt x="363" y="472"/>
                    <a:pt x="363" y="472"/>
                  </a:cubicBezTo>
                  <a:cubicBezTo>
                    <a:pt x="363" y="504"/>
                    <a:pt x="363" y="504"/>
                    <a:pt x="363" y="504"/>
                  </a:cubicBezTo>
                  <a:cubicBezTo>
                    <a:pt x="385" y="504"/>
                    <a:pt x="385" y="504"/>
                    <a:pt x="385" y="504"/>
                  </a:cubicBezTo>
                  <a:cubicBezTo>
                    <a:pt x="399" y="504"/>
                    <a:pt x="410" y="518"/>
                    <a:pt x="410" y="535"/>
                  </a:cubicBezTo>
                  <a:close/>
                </a:path>
              </a:pathLst>
            </a:custGeom>
            <a:solidFill>
              <a:srgbClr val="EC8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0" bIns="45720" numCol="1" anchor="ctr" anchorCtr="0" compatLnSpc="1">
              <a:prstTxWarp prst="textNoShape">
                <a:avLst/>
              </a:prstTxWarp>
            </a:bodyPr>
            <a:lstStyle/>
            <a:p>
              <a:pPr algn="ctr" defTabSz="914378"/>
              <a:endParaRPr lang="en-US" sz="1600" b="1" dirty="0">
                <a:solidFill>
                  <a:srgbClr val="3C3C3B"/>
                </a:solidFill>
                <a:latin typeface="Century Gothic"/>
                <a:ea typeface=""/>
                <a:cs typeface=""/>
              </a:endParaRPr>
            </a:p>
          </p:txBody>
        </p:sp>
        <p:sp>
          <p:nvSpPr>
            <p:cNvPr id="45" name="Freeform 269"/>
            <p:cNvSpPr>
              <a:spLocks noEditPoints="1"/>
            </p:cNvSpPr>
            <p:nvPr/>
          </p:nvSpPr>
          <p:spPr bwMode="auto">
            <a:xfrm>
              <a:off x="3989805" y="1996367"/>
              <a:ext cx="492593" cy="407513"/>
            </a:xfrm>
            <a:custGeom>
              <a:avLst/>
              <a:gdLst>
                <a:gd name="T0" fmla="*/ 722 w 806"/>
                <a:gd name="T1" fmla="*/ 0 h 654"/>
                <a:gd name="T2" fmla="*/ 83 w 806"/>
                <a:gd name="T3" fmla="*/ 0 h 654"/>
                <a:gd name="T4" fmla="*/ 0 w 806"/>
                <a:gd name="T5" fmla="*/ 84 h 654"/>
                <a:gd name="T6" fmla="*/ 0 w 806"/>
                <a:gd name="T7" fmla="*/ 465 h 654"/>
                <a:gd name="T8" fmla="*/ 83 w 806"/>
                <a:gd name="T9" fmla="*/ 548 h 654"/>
                <a:gd name="T10" fmla="*/ 722 w 806"/>
                <a:gd name="T11" fmla="*/ 548 h 654"/>
                <a:gd name="T12" fmla="*/ 806 w 806"/>
                <a:gd name="T13" fmla="*/ 465 h 654"/>
                <a:gd name="T14" fmla="*/ 806 w 806"/>
                <a:gd name="T15" fmla="*/ 84 h 654"/>
                <a:gd name="T16" fmla="*/ 722 w 806"/>
                <a:gd name="T17" fmla="*/ 0 h 654"/>
                <a:gd name="T18" fmla="*/ 758 w 806"/>
                <a:gd name="T19" fmla="*/ 469 h 654"/>
                <a:gd name="T20" fmla="*/ 720 w 806"/>
                <a:gd name="T21" fmla="*/ 508 h 654"/>
                <a:gd name="T22" fmla="*/ 86 w 806"/>
                <a:gd name="T23" fmla="*/ 508 h 654"/>
                <a:gd name="T24" fmla="*/ 48 w 806"/>
                <a:gd name="T25" fmla="*/ 469 h 654"/>
                <a:gd name="T26" fmla="*/ 48 w 806"/>
                <a:gd name="T27" fmla="*/ 79 h 654"/>
                <a:gd name="T28" fmla="*/ 86 w 806"/>
                <a:gd name="T29" fmla="*/ 41 h 654"/>
                <a:gd name="T30" fmla="*/ 720 w 806"/>
                <a:gd name="T31" fmla="*/ 41 h 654"/>
                <a:gd name="T32" fmla="*/ 758 w 806"/>
                <a:gd name="T33" fmla="*/ 79 h 654"/>
                <a:gd name="T34" fmla="*/ 758 w 806"/>
                <a:gd name="T35" fmla="*/ 469 h 654"/>
                <a:gd name="T36" fmla="*/ 806 w 806"/>
                <a:gd name="T37" fmla="*/ 570 h 654"/>
                <a:gd name="T38" fmla="*/ 723 w 806"/>
                <a:gd name="T39" fmla="*/ 654 h 654"/>
                <a:gd name="T40" fmla="*/ 84 w 806"/>
                <a:gd name="T41" fmla="*/ 654 h 654"/>
                <a:gd name="T42" fmla="*/ 0 w 806"/>
                <a:gd name="T43" fmla="*/ 570 h 654"/>
                <a:gd name="T44" fmla="*/ 806 w 806"/>
                <a:gd name="T45" fmla="*/ 57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6" h="654">
                  <a:moveTo>
                    <a:pt x="722" y="0"/>
                  </a:moveTo>
                  <a:cubicBezTo>
                    <a:pt x="83" y="0"/>
                    <a:pt x="83" y="0"/>
                    <a:pt x="83" y="0"/>
                  </a:cubicBezTo>
                  <a:cubicBezTo>
                    <a:pt x="37" y="0"/>
                    <a:pt x="0" y="38"/>
                    <a:pt x="0" y="84"/>
                  </a:cubicBezTo>
                  <a:cubicBezTo>
                    <a:pt x="0" y="465"/>
                    <a:pt x="0" y="465"/>
                    <a:pt x="0" y="465"/>
                  </a:cubicBezTo>
                  <a:cubicBezTo>
                    <a:pt x="0" y="511"/>
                    <a:pt x="37" y="548"/>
                    <a:pt x="83" y="548"/>
                  </a:cubicBezTo>
                  <a:cubicBezTo>
                    <a:pt x="722" y="548"/>
                    <a:pt x="722" y="548"/>
                    <a:pt x="722" y="548"/>
                  </a:cubicBezTo>
                  <a:cubicBezTo>
                    <a:pt x="768" y="548"/>
                    <a:pt x="806" y="511"/>
                    <a:pt x="806" y="465"/>
                  </a:cubicBezTo>
                  <a:cubicBezTo>
                    <a:pt x="806" y="84"/>
                    <a:pt x="806" y="84"/>
                    <a:pt x="806" y="84"/>
                  </a:cubicBezTo>
                  <a:cubicBezTo>
                    <a:pt x="806" y="38"/>
                    <a:pt x="768" y="0"/>
                    <a:pt x="722" y="0"/>
                  </a:cubicBezTo>
                  <a:close/>
                  <a:moveTo>
                    <a:pt x="758" y="469"/>
                  </a:moveTo>
                  <a:cubicBezTo>
                    <a:pt x="758" y="491"/>
                    <a:pt x="741" y="508"/>
                    <a:pt x="720" y="508"/>
                  </a:cubicBezTo>
                  <a:cubicBezTo>
                    <a:pt x="86" y="508"/>
                    <a:pt x="86" y="508"/>
                    <a:pt x="86" y="508"/>
                  </a:cubicBezTo>
                  <a:cubicBezTo>
                    <a:pt x="65" y="508"/>
                    <a:pt x="48" y="491"/>
                    <a:pt x="48" y="469"/>
                  </a:cubicBezTo>
                  <a:cubicBezTo>
                    <a:pt x="48" y="79"/>
                    <a:pt x="48" y="79"/>
                    <a:pt x="48" y="79"/>
                  </a:cubicBezTo>
                  <a:cubicBezTo>
                    <a:pt x="48" y="58"/>
                    <a:pt x="65" y="41"/>
                    <a:pt x="86" y="41"/>
                  </a:cubicBezTo>
                  <a:cubicBezTo>
                    <a:pt x="720" y="41"/>
                    <a:pt x="720" y="41"/>
                    <a:pt x="720" y="41"/>
                  </a:cubicBezTo>
                  <a:cubicBezTo>
                    <a:pt x="741" y="41"/>
                    <a:pt x="758" y="58"/>
                    <a:pt x="758" y="79"/>
                  </a:cubicBezTo>
                  <a:lnTo>
                    <a:pt x="758" y="469"/>
                  </a:lnTo>
                  <a:close/>
                  <a:moveTo>
                    <a:pt x="806" y="570"/>
                  </a:moveTo>
                  <a:cubicBezTo>
                    <a:pt x="806" y="616"/>
                    <a:pt x="769" y="654"/>
                    <a:pt x="723" y="654"/>
                  </a:cubicBezTo>
                  <a:cubicBezTo>
                    <a:pt x="84" y="654"/>
                    <a:pt x="84" y="654"/>
                    <a:pt x="84" y="654"/>
                  </a:cubicBezTo>
                  <a:cubicBezTo>
                    <a:pt x="38" y="654"/>
                    <a:pt x="0" y="616"/>
                    <a:pt x="0" y="570"/>
                  </a:cubicBezTo>
                  <a:lnTo>
                    <a:pt x="806" y="570"/>
                  </a:lnTo>
                  <a:close/>
                </a:path>
              </a:pathLst>
            </a:custGeom>
            <a:solidFill>
              <a:srgbClr val="EC881D"/>
            </a:solidFill>
            <a:ln>
              <a:noFill/>
            </a:ln>
          </p:spPr>
          <p:txBody>
            <a:bodyPr vert="horz" wrap="square" lIns="91440" tIns="45720" rIns="91440" bIns="45720" numCol="1" anchor="t" anchorCtr="0" compatLnSpc="1">
              <a:prstTxWarp prst="textNoShape">
                <a:avLst/>
              </a:prstTxWarp>
            </a:bodyPr>
            <a:lstStyle/>
            <a:p>
              <a:pPr defTabSz="914378"/>
              <a:endParaRPr lang="en-US" sz="1800" dirty="0">
                <a:solidFill>
                  <a:srgbClr val="3C3C3B"/>
                </a:solidFill>
                <a:latin typeface="Century Gothic"/>
                <a:ea typeface=""/>
                <a:cs typeface=""/>
              </a:endParaRPr>
            </a:p>
          </p:txBody>
        </p:sp>
        <p:grpSp>
          <p:nvGrpSpPr>
            <p:cNvPr id="46" name="Group 45"/>
            <p:cNvGrpSpPr/>
            <p:nvPr>
              <p:custDataLst>
                <p:tags r:id="rId3"/>
              </p:custDataLst>
            </p:nvPr>
          </p:nvGrpSpPr>
          <p:grpSpPr>
            <a:xfrm>
              <a:off x="2423679" y="865971"/>
              <a:ext cx="5982753" cy="2170340"/>
              <a:chOff x="2652060" y="1137525"/>
              <a:chExt cx="5632275" cy="1984458"/>
            </a:xfrm>
          </p:grpSpPr>
          <p:cxnSp>
            <p:nvCxnSpPr>
              <p:cNvPr id="47" name="Straight Connector 46"/>
              <p:cNvCxnSpPr/>
              <p:nvPr/>
            </p:nvCxnSpPr>
            <p:spPr>
              <a:xfrm>
                <a:off x="4569209" y="2522806"/>
                <a:ext cx="1419276" cy="342805"/>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6711447" y="1597225"/>
                <a:ext cx="464120" cy="89845"/>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275765" y="2177235"/>
                <a:ext cx="224210" cy="551263"/>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385522" y="2058734"/>
                <a:ext cx="512516" cy="797305"/>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934119" y="1923975"/>
                <a:ext cx="209964" cy="783675"/>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036704" y="2059867"/>
                <a:ext cx="674743" cy="416987"/>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6350258" y="2707650"/>
                <a:ext cx="384953" cy="148389"/>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374074" y="2938893"/>
                <a:ext cx="801493" cy="183090"/>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361340" y="1710889"/>
                <a:ext cx="330480" cy="731677"/>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7579211" y="1137525"/>
                <a:ext cx="588061" cy="196238"/>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8117444" y="1365014"/>
                <a:ext cx="166891" cy="326810"/>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756439" y="2177236"/>
                <a:ext cx="100933" cy="221012"/>
              </a:xfrm>
              <a:prstGeom prst="line">
                <a:avLst/>
              </a:prstGeom>
              <a:ln w="1270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494056" y="2683833"/>
                <a:ext cx="1573147" cy="172206"/>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4569208" y="2177236"/>
                <a:ext cx="1804866" cy="280151"/>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4569209" y="2141977"/>
                <a:ext cx="469350" cy="145766"/>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548646" y="2457386"/>
                <a:ext cx="532822" cy="124389"/>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563427" y="2817091"/>
                <a:ext cx="361663" cy="153652"/>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2652060" y="2822321"/>
                <a:ext cx="378756" cy="183569"/>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flipV="1">
                <a:off x="7552325" y="1565022"/>
                <a:ext cx="251420" cy="158970"/>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6756439" y="2019168"/>
                <a:ext cx="1000233" cy="0"/>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8005341" y="2232229"/>
                <a:ext cx="104038" cy="202391"/>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959039" y="2595647"/>
                <a:ext cx="150340" cy="372931"/>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7066024" y="2176717"/>
                <a:ext cx="690648" cy="445263"/>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938508" y="2672161"/>
                <a:ext cx="402758" cy="333729"/>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4275558" y="2938893"/>
                <a:ext cx="791647" cy="58314"/>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custDataLst>
                <p:tags r:id="rId4"/>
              </p:custDataLst>
            </p:nvPr>
          </p:nvGrpSpPr>
          <p:grpSpPr>
            <a:xfrm>
              <a:off x="5064381" y="2794357"/>
              <a:ext cx="286388" cy="411293"/>
              <a:chOff x="6954288" y="1678075"/>
              <a:chExt cx="679457" cy="947737"/>
            </a:xfrm>
            <a:solidFill>
              <a:srgbClr val="EC881D"/>
            </a:solidFill>
          </p:grpSpPr>
          <p:sp>
            <p:nvSpPr>
              <p:cNvPr id="75" name="Rectangle 167"/>
              <p:cNvSpPr>
                <a:spLocks noChangeArrowheads="1"/>
              </p:cNvSpPr>
              <p:nvPr/>
            </p:nvSpPr>
            <p:spPr bwMode="auto">
              <a:xfrm>
                <a:off x="7411491" y="1981287"/>
                <a:ext cx="177800"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defTabSz="914378"/>
                <a:endParaRPr lang="en-US" sz="1800" baseline="-25000">
                  <a:solidFill>
                    <a:srgbClr val="3C3C3B"/>
                  </a:solidFill>
                  <a:latin typeface="Century Gothic"/>
                  <a:ea typeface=""/>
                  <a:cs typeface=""/>
                </a:endParaRPr>
              </a:p>
            </p:txBody>
          </p:sp>
          <p:sp>
            <p:nvSpPr>
              <p:cNvPr id="76" name="Freeform 168"/>
              <p:cNvSpPr>
                <a:spLocks noEditPoints="1"/>
              </p:cNvSpPr>
              <p:nvPr/>
            </p:nvSpPr>
            <p:spPr bwMode="auto">
              <a:xfrm>
                <a:off x="7411491" y="2027325"/>
                <a:ext cx="177800" cy="90487"/>
              </a:xfrm>
              <a:custGeom>
                <a:avLst/>
                <a:gdLst>
                  <a:gd name="T0" fmla="*/ 112 w 112"/>
                  <a:gd name="T1" fmla="*/ 0 h 57"/>
                  <a:gd name="T2" fmla="*/ 0 w 112"/>
                  <a:gd name="T3" fmla="*/ 0 h 57"/>
                  <a:gd name="T4" fmla="*/ 0 w 112"/>
                  <a:gd name="T5" fmla="*/ 57 h 57"/>
                  <a:gd name="T6" fmla="*/ 112 w 112"/>
                  <a:gd name="T7" fmla="*/ 57 h 57"/>
                  <a:gd name="T8" fmla="*/ 112 w 112"/>
                  <a:gd name="T9" fmla="*/ 0 h 57"/>
                  <a:gd name="T10" fmla="*/ 104 w 112"/>
                  <a:gd name="T11" fmla="*/ 44 h 57"/>
                  <a:gd name="T12" fmla="*/ 8 w 112"/>
                  <a:gd name="T13" fmla="*/ 44 h 57"/>
                  <a:gd name="T14" fmla="*/ 8 w 112"/>
                  <a:gd name="T15" fmla="*/ 28 h 57"/>
                  <a:gd name="T16" fmla="*/ 104 w 112"/>
                  <a:gd name="T17" fmla="*/ 28 h 57"/>
                  <a:gd name="T18" fmla="*/ 104 w 112"/>
                  <a:gd name="T19" fmla="*/ 4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57">
                    <a:moveTo>
                      <a:pt x="112" y="0"/>
                    </a:moveTo>
                    <a:lnTo>
                      <a:pt x="0" y="0"/>
                    </a:lnTo>
                    <a:lnTo>
                      <a:pt x="0" y="57"/>
                    </a:lnTo>
                    <a:lnTo>
                      <a:pt x="112" y="57"/>
                    </a:lnTo>
                    <a:lnTo>
                      <a:pt x="112" y="0"/>
                    </a:lnTo>
                    <a:close/>
                    <a:moveTo>
                      <a:pt x="104" y="44"/>
                    </a:moveTo>
                    <a:lnTo>
                      <a:pt x="8" y="44"/>
                    </a:lnTo>
                    <a:lnTo>
                      <a:pt x="8" y="28"/>
                    </a:lnTo>
                    <a:lnTo>
                      <a:pt x="104" y="28"/>
                    </a:lnTo>
                    <a:lnTo>
                      <a:pt x="10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378"/>
                <a:endParaRPr lang="en-US" sz="1800" baseline="-25000">
                  <a:solidFill>
                    <a:srgbClr val="3C3C3B"/>
                  </a:solidFill>
                  <a:latin typeface="Century Gothic"/>
                  <a:ea typeface=""/>
                  <a:cs typeface=""/>
                </a:endParaRPr>
              </a:p>
            </p:txBody>
          </p:sp>
          <p:sp>
            <p:nvSpPr>
              <p:cNvPr id="77" name="Rectangle 169"/>
              <p:cNvSpPr>
                <a:spLocks noChangeArrowheads="1"/>
              </p:cNvSpPr>
              <p:nvPr/>
            </p:nvSpPr>
            <p:spPr bwMode="auto">
              <a:xfrm>
                <a:off x="7411491" y="2143213"/>
                <a:ext cx="177800"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defTabSz="914378"/>
                <a:endParaRPr lang="en-US" sz="1800" baseline="-25000">
                  <a:solidFill>
                    <a:srgbClr val="3C3C3B"/>
                  </a:solidFill>
                  <a:latin typeface="Century Gothic"/>
                  <a:ea typeface=""/>
                  <a:cs typeface=""/>
                </a:endParaRPr>
              </a:p>
            </p:txBody>
          </p:sp>
          <p:sp>
            <p:nvSpPr>
              <p:cNvPr id="78" name="Freeform 170"/>
              <p:cNvSpPr>
                <a:spLocks noEditPoints="1"/>
              </p:cNvSpPr>
              <p:nvPr/>
            </p:nvSpPr>
            <p:spPr bwMode="auto">
              <a:xfrm>
                <a:off x="7325769" y="1743162"/>
                <a:ext cx="307976" cy="882650"/>
              </a:xfrm>
              <a:custGeom>
                <a:avLst/>
                <a:gdLst>
                  <a:gd name="T0" fmla="*/ 227 w 294"/>
                  <a:gd name="T1" fmla="*/ 0 h 840"/>
                  <a:gd name="T2" fmla="*/ 39 w 294"/>
                  <a:gd name="T3" fmla="*/ 0 h 840"/>
                  <a:gd name="T4" fmla="*/ 39 w 294"/>
                  <a:gd name="T5" fmla="*/ 4 h 840"/>
                  <a:gd name="T6" fmla="*/ 39 w 294"/>
                  <a:gd name="T7" fmla="*/ 773 h 840"/>
                  <a:gd name="T8" fmla="*/ 0 w 294"/>
                  <a:gd name="T9" fmla="*/ 840 h 840"/>
                  <a:gd name="T10" fmla="*/ 227 w 294"/>
                  <a:gd name="T11" fmla="*/ 840 h 840"/>
                  <a:gd name="T12" fmla="*/ 294 w 294"/>
                  <a:gd name="T13" fmla="*/ 773 h 840"/>
                  <a:gd name="T14" fmla="*/ 294 w 294"/>
                  <a:gd name="T15" fmla="*/ 67 h 840"/>
                  <a:gd name="T16" fmla="*/ 227 w 294"/>
                  <a:gd name="T17" fmla="*/ 0 h 840"/>
                  <a:gd name="T18" fmla="*/ 269 w 294"/>
                  <a:gd name="T19" fmla="*/ 462 h 840"/>
                  <a:gd name="T20" fmla="*/ 60 w 294"/>
                  <a:gd name="T21" fmla="*/ 462 h 840"/>
                  <a:gd name="T22" fmla="*/ 60 w 294"/>
                  <a:gd name="T23" fmla="*/ 201 h 840"/>
                  <a:gd name="T24" fmla="*/ 269 w 294"/>
                  <a:gd name="T25" fmla="*/ 201 h 840"/>
                  <a:gd name="T26" fmla="*/ 269 w 294"/>
                  <a:gd name="T27" fmla="*/ 462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4" h="840">
                    <a:moveTo>
                      <a:pt x="227" y="0"/>
                    </a:moveTo>
                    <a:cubicBezTo>
                      <a:pt x="39" y="0"/>
                      <a:pt x="39" y="0"/>
                      <a:pt x="39" y="0"/>
                    </a:cubicBezTo>
                    <a:cubicBezTo>
                      <a:pt x="39" y="1"/>
                      <a:pt x="39" y="3"/>
                      <a:pt x="39" y="4"/>
                    </a:cubicBezTo>
                    <a:cubicBezTo>
                      <a:pt x="39" y="773"/>
                      <a:pt x="39" y="773"/>
                      <a:pt x="39" y="773"/>
                    </a:cubicBezTo>
                    <a:cubicBezTo>
                      <a:pt x="39" y="801"/>
                      <a:pt x="24" y="826"/>
                      <a:pt x="0" y="840"/>
                    </a:cubicBezTo>
                    <a:cubicBezTo>
                      <a:pt x="227" y="840"/>
                      <a:pt x="227" y="840"/>
                      <a:pt x="227" y="840"/>
                    </a:cubicBezTo>
                    <a:cubicBezTo>
                      <a:pt x="264" y="840"/>
                      <a:pt x="294" y="810"/>
                      <a:pt x="294" y="773"/>
                    </a:cubicBezTo>
                    <a:cubicBezTo>
                      <a:pt x="294" y="67"/>
                      <a:pt x="294" y="67"/>
                      <a:pt x="294" y="67"/>
                    </a:cubicBezTo>
                    <a:cubicBezTo>
                      <a:pt x="294" y="30"/>
                      <a:pt x="264" y="0"/>
                      <a:pt x="227" y="0"/>
                    </a:cubicBezTo>
                    <a:close/>
                    <a:moveTo>
                      <a:pt x="269" y="462"/>
                    </a:moveTo>
                    <a:cubicBezTo>
                      <a:pt x="60" y="462"/>
                      <a:pt x="60" y="462"/>
                      <a:pt x="60" y="462"/>
                    </a:cubicBezTo>
                    <a:cubicBezTo>
                      <a:pt x="60" y="201"/>
                      <a:pt x="60" y="201"/>
                      <a:pt x="60" y="201"/>
                    </a:cubicBezTo>
                    <a:cubicBezTo>
                      <a:pt x="269" y="201"/>
                      <a:pt x="269" y="201"/>
                      <a:pt x="269" y="201"/>
                    </a:cubicBezTo>
                    <a:lnTo>
                      <a:pt x="269" y="4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378"/>
                <a:endParaRPr lang="en-US" sz="1800" baseline="-25000">
                  <a:solidFill>
                    <a:srgbClr val="3C3C3B"/>
                  </a:solidFill>
                  <a:latin typeface="Century Gothic"/>
                  <a:ea typeface=""/>
                  <a:cs typeface=""/>
                </a:endParaRPr>
              </a:p>
            </p:txBody>
          </p:sp>
          <p:sp>
            <p:nvSpPr>
              <p:cNvPr id="79" name="Freeform 171"/>
              <p:cNvSpPr>
                <a:spLocks noEditPoints="1"/>
              </p:cNvSpPr>
              <p:nvPr/>
            </p:nvSpPr>
            <p:spPr bwMode="auto">
              <a:xfrm>
                <a:off x="6954288" y="1678075"/>
                <a:ext cx="398463" cy="947737"/>
              </a:xfrm>
              <a:custGeom>
                <a:avLst/>
                <a:gdLst>
                  <a:gd name="T0" fmla="*/ 67 w 380"/>
                  <a:gd name="T1" fmla="*/ 0 h 902"/>
                  <a:gd name="T2" fmla="*/ 0 w 380"/>
                  <a:gd name="T3" fmla="*/ 835 h 902"/>
                  <a:gd name="T4" fmla="*/ 314 w 380"/>
                  <a:gd name="T5" fmla="*/ 902 h 902"/>
                  <a:gd name="T6" fmla="*/ 380 w 380"/>
                  <a:gd name="T7" fmla="*/ 66 h 902"/>
                  <a:gd name="T8" fmla="*/ 322 w 380"/>
                  <a:gd name="T9" fmla="*/ 500 h 902"/>
                  <a:gd name="T10" fmla="*/ 62 w 380"/>
                  <a:gd name="T11" fmla="*/ 457 h 902"/>
                  <a:gd name="T12" fmla="*/ 322 w 380"/>
                  <a:gd name="T13" fmla="*/ 500 h 902"/>
                  <a:gd name="T14" fmla="*/ 125 w 380"/>
                  <a:gd name="T15" fmla="*/ 387 h 902"/>
                  <a:gd name="T16" fmla="*/ 94 w 380"/>
                  <a:gd name="T17" fmla="*/ 357 h 902"/>
                  <a:gd name="T18" fmla="*/ 94 w 380"/>
                  <a:gd name="T19" fmla="*/ 342 h 902"/>
                  <a:gd name="T20" fmla="*/ 125 w 380"/>
                  <a:gd name="T21" fmla="*/ 312 h 902"/>
                  <a:gd name="T22" fmla="*/ 94 w 380"/>
                  <a:gd name="T23" fmla="*/ 342 h 902"/>
                  <a:gd name="T24" fmla="*/ 125 w 380"/>
                  <a:gd name="T25" fmla="*/ 432 h 902"/>
                  <a:gd name="T26" fmla="*/ 94 w 380"/>
                  <a:gd name="T27" fmla="*/ 401 h 902"/>
                  <a:gd name="T28" fmla="*/ 166 w 380"/>
                  <a:gd name="T29" fmla="*/ 357 h 902"/>
                  <a:gd name="T30" fmla="*/ 136 w 380"/>
                  <a:gd name="T31" fmla="*/ 387 h 902"/>
                  <a:gd name="T32" fmla="*/ 166 w 380"/>
                  <a:gd name="T33" fmla="*/ 357 h 902"/>
                  <a:gd name="T34" fmla="*/ 136 w 380"/>
                  <a:gd name="T35" fmla="*/ 312 h 902"/>
                  <a:gd name="T36" fmla="*/ 166 w 380"/>
                  <a:gd name="T37" fmla="*/ 342 h 902"/>
                  <a:gd name="T38" fmla="*/ 166 w 380"/>
                  <a:gd name="T39" fmla="*/ 401 h 902"/>
                  <a:gd name="T40" fmla="*/ 136 w 380"/>
                  <a:gd name="T41" fmla="*/ 432 h 902"/>
                  <a:gd name="T42" fmla="*/ 166 w 380"/>
                  <a:gd name="T43" fmla="*/ 401 h 902"/>
                  <a:gd name="T44" fmla="*/ 208 w 380"/>
                  <a:gd name="T45" fmla="*/ 387 h 902"/>
                  <a:gd name="T46" fmla="*/ 177 w 380"/>
                  <a:gd name="T47" fmla="*/ 357 h 902"/>
                  <a:gd name="T48" fmla="*/ 177 w 380"/>
                  <a:gd name="T49" fmla="*/ 342 h 902"/>
                  <a:gd name="T50" fmla="*/ 208 w 380"/>
                  <a:gd name="T51" fmla="*/ 312 h 902"/>
                  <a:gd name="T52" fmla="*/ 177 w 380"/>
                  <a:gd name="T53" fmla="*/ 342 h 902"/>
                  <a:gd name="T54" fmla="*/ 208 w 380"/>
                  <a:gd name="T55" fmla="*/ 432 h 902"/>
                  <a:gd name="T56" fmla="*/ 177 w 380"/>
                  <a:gd name="T57" fmla="*/ 401 h 902"/>
                  <a:gd name="T58" fmla="*/ 290 w 380"/>
                  <a:gd name="T59" fmla="*/ 357 h 902"/>
                  <a:gd name="T60" fmla="*/ 260 w 380"/>
                  <a:gd name="T61" fmla="*/ 387 h 902"/>
                  <a:gd name="T62" fmla="*/ 290 w 380"/>
                  <a:gd name="T63" fmla="*/ 357 h 902"/>
                  <a:gd name="T64" fmla="*/ 260 w 380"/>
                  <a:gd name="T65" fmla="*/ 312 h 902"/>
                  <a:gd name="T66" fmla="*/ 290 w 380"/>
                  <a:gd name="T67" fmla="*/ 342 h 902"/>
                  <a:gd name="T68" fmla="*/ 290 w 380"/>
                  <a:gd name="T69" fmla="*/ 401 h 902"/>
                  <a:gd name="T70" fmla="*/ 260 w 380"/>
                  <a:gd name="T71" fmla="*/ 432 h 902"/>
                  <a:gd name="T72" fmla="*/ 290 w 380"/>
                  <a:gd name="T73" fmla="*/ 401 h 902"/>
                  <a:gd name="T74" fmla="*/ 295 w 380"/>
                  <a:gd name="T75" fmla="*/ 280 h 902"/>
                  <a:gd name="T76" fmla="*/ 54 w 380"/>
                  <a:gd name="T77" fmla="*/ 245 h 902"/>
                  <a:gd name="T78" fmla="*/ 90 w 380"/>
                  <a:gd name="T79" fmla="*/ 51 h 902"/>
                  <a:gd name="T80" fmla="*/ 330 w 380"/>
                  <a:gd name="T81" fmla="*/ 86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0" h="902">
                    <a:moveTo>
                      <a:pt x="314" y="0"/>
                    </a:moveTo>
                    <a:cubicBezTo>
                      <a:pt x="67" y="0"/>
                      <a:pt x="67" y="0"/>
                      <a:pt x="67" y="0"/>
                    </a:cubicBezTo>
                    <a:cubicBezTo>
                      <a:pt x="30" y="0"/>
                      <a:pt x="0" y="29"/>
                      <a:pt x="0" y="66"/>
                    </a:cubicBezTo>
                    <a:cubicBezTo>
                      <a:pt x="0" y="835"/>
                      <a:pt x="0" y="835"/>
                      <a:pt x="0" y="835"/>
                    </a:cubicBezTo>
                    <a:cubicBezTo>
                      <a:pt x="0" y="872"/>
                      <a:pt x="30" y="902"/>
                      <a:pt x="67" y="902"/>
                    </a:cubicBezTo>
                    <a:cubicBezTo>
                      <a:pt x="314" y="902"/>
                      <a:pt x="314" y="902"/>
                      <a:pt x="314" y="902"/>
                    </a:cubicBezTo>
                    <a:cubicBezTo>
                      <a:pt x="350" y="902"/>
                      <a:pt x="380" y="872"/>
                      <a:pt x="380" y="835"/>
                    </a:cubicBezTo>
                    <a:cubicBezTo>
                      <a:pt x="380" y="66"/>
                      <a:pt x="380" y="66"/>
                      <a:pt x="380" y="66"/>
                    </a:cubicBezTo>
                    <a:cubicBezTo>
                      <a:pt x="380" y="29"/>
                      <a:pt x="350" y="0"/>
                      <a:pt x="314" y="0"/>
                    </a:cubicBezTo>
                    <a:close/>
                    <a:moveTo>
                      <a:pt x="322" y="500"/>
                    </a:moveTo>
                    <a:cubicBezTo>
                      <a:pt x="62" y="500"/>
                      <a:pt x="62" y="500"/>
                      <a:pt x="62" y="500"/>
                    </a:cubicBezTo>
                    <a:cubicBezTo>
                      <a:pt x="62" y="457"/>
                      <a:pt x="62" y="457"/>
                      <a:pt x="62" y="457"/>
                    </a:cubicBezTo>
                    <a:cubicBezTo>
                      <a:pt x="322" y="457"/>
                      <a:pt x="322" y="457"/>
                      <a:pt x="322" y="457"/>
                    </a:cubicBezTo>
                    <a:lnTo>
                      <a:pt x="322" y="500"/>
                    </a:lnTo>
                    <a:close/>
                    <a:moveTo>
                      <a:pt x="125" y="357"/>
                    </a:moveTo>
                    <a:cubicBezTo>
                      <a:pt x="125" y="387"/>
                      <a:pt x="125" y="387"/>
                      <a:pt x="125" y="387"/>
                    </a:cubicBezTo>
                    <a:cubicBezTo>
                      <a:pt x="94" y="387"/>
                      <a:pt x="94" y="387"/>
                      <a:pt x="94" y="387"/>
                    </a:cubicBezTo>
                    <a:cubicBezTo>
                      <a:pt x="94" y="357"/>
                      <a:pt x="94" y="357"/>
                      <a:pt x="94" y="357"/>
                    </a:cubicBezTo>
                    <a:lnTo>
                      <a:pt x="125" y="357"/>
                    </a:lnTo>
                    <a:close/>
                    <a:moveTo>
                      <a:pt x="94" y="342"/>
                    </a:moveTo>
                    <a:cubicBezTo>
                      <a:pt x="94" y="312"/>
                      <a:pt x="94" y="312"/>
                      <a:pt x="94" y="312"/>
                    </a:cubicBezTo>
                    <a:cubicBezTo>
                      <a:pt x="125" y="312"/>
                      <a:pt x="125" y="312"/>
                      <a:pt x="125" y="312"/>
                    </a:cubicBezTo>
                    <a:cubicBezTo>
                      <a:pt x="125" y="342"/>
                      <a:pt x="125" y="342"/>
                      <a:pt x="125" y="342"/>
                    </a:cubicBezTo>
                    <a:lnTo>
                      <a:pt x="94" y="342"/>
                    </a:lnTo>
                    <a:close/>
                    <a:moveTo>
                      <a:pt x="125" y="401"/>
                    </a:moveTo>
                    <a:cubicBezTo>
                      <a:pt x="125" y="432"/>
                      <a:pt x="125" y="432"/>
                      <a:pt x="125" y="432"/>
                    </a:cubicBezTo>
                    <a:cubicBezTo>
                      <a:pt x="94" y="432"/>
                      <a:pt x="94" y="432"/>
                      <a:pt x="94" y="432"/>
                    </a:cubicBezTo>
                    <a:cubicBezTo>
                      <a:pt x="94" y="401"/>
                      <a:pt x="94" y="401"/>
                      <a:pt x="94" y="401"/>
                    </a:cubicBezTo>
                    <a:lnTo>
                      <a:pt x="125" y="401"/>
                    </a:lnTo>
                    <a:close/>
                    <a:moveTo>
                      <a:pt x="166" y="357"/>
                    </a:moveTo>
                    <a:cubicBezTo>
                      <a:pt x="166" y="387"/>
                      <a:pt x="166" y="387"/>
                      <a:pt x="166" y="387"/>
                    </a:cubicBezTo>
                    <a:cubicBezTo>
                      <a:pt x="136" y="387"/>
                      <a:pt x="136" y="387"/>
                      <a:pt x="136" y="387"/>
                    </a:cubicBezTo>
                    <a:cubicBezTo>
                      <a:pt x="136" y="357"/>
                      <a:pt x="136" y="357"/>
                      <a:pt x="136" y="357"/>
                    </a:cubicBezTo>
                    <a:lnTo>
                      <a:pt x="166" y="357"/>
                    </a:lnTo>
                    <a:close/>
                    <a:moveTo>
                      <a:pt x="136" y="342"/>
                    </a:moveTo>
                    <a:cubicBezTo>
                      <a:pt x="136" y="312"/>
                      <a:pt x="136" y="312"/>
                      <a:pt x="136" y="312"/>
                    </a:cubicBezTo>
                    <a:cubicBezTo>
                      <a:pt x="166" y="312"/>
                      <a:pt x="166" y="312"/>
                      <a:pt x="166" y="312"/>
                    </a:cubicBezTo>
                    <a:cubicBezTo>
                      <a:pt x="166" y="342"/>
                      <a:pt x="166" y="342"/>
                      <a:pt x="166" y="342"/>
                    </a:cubicBezTo>
                    <a:lnTo>
                      <a:pt x="136" y="342"/>
                    </a:lnTo>
                    <a:close/>
                    <a:moveTo>
                      <a:pt x="166" y="401"/>
                    </a:moveTo>
                    <a:cubicBezTo>
                      <a:pt x="166" y="432"/>
                      <a:pt x="166" y="432"/>
                      <a:pt x="166" y="432"/>
                    </a:cubicBezTo>
                    <a:cubicBezTo>
                      <a:pt x="136" y="432"/>
                      <a:pt x="136" y="432"/>
                      <a:pt x="136" y="432"/>
                    </a:cubicBezTo>
                    <a:cubicBezTo>
                      <a:pt x="136" y="401"/>
                      <a:pt x="136" y="401"/>
                      <a:pt x="136" y="401"/>
                    </a:cubicBezTo>
                    <a:lnTo>
                      <a:pt x="166" y="401"/>
                    </a:lnTo>
                    <a:close/>
                    <a:moveTo>
                      <a:pt x="208" y="357"/>
                    </a:moveTo>
                    <a:cubicBezTo>
                      <a:pt x="208" y="387"/>
                      <a:pt x="208" y="387"/>
                      <a:pt x="208" y="387"/>
                    </a:cubicBezTo>
                    <a:cubicBezTo>
                      <a:pt x="177" y="387"/>
                      <a:pt x="177" y="387"/>
                      <a:pt x="177" y="387"/>
                    </a:cubicBezTo>
                    <a:cubicBezTo>
                      <a:pt x="177" y="357"/>
                      <a:pt x="177" y="357"/>
                      <a:pt x="177" y="357"/>
                    </a:cubicBezTo>
                    <a:lnTo>
                      <a:pt x="208" y="357"/>
                    </a:lnTo>
                    <a:close/>
                    <a:moveTo>
                      <a:pt x="177" y="342"/>
                    </a:moveTo>
                    <a:cubicBezTo>
                      <a:pt x="177" y="312"/>
                      <a:pt x="177" y="312"/>
                      <a:pt x="177" y="312"/>
                    </a:cubicBezTo>
                    <a:cubicBezTo>
                      <a:pt x="208" y="312"/>
                      <a:pt x="208" y="312"/>
                      <a:pt x="208" y="312"/>
                    </a:cubicBezTo>
                    <a:cubicBezTo>
                      <a:pt x="208" y="342"/>
                      <a:pt x="208" y="342"/>
                      <a:pt x="208" y="342"/>
                    </a:cubicBezTo>
                    <a:lnTo>
                      <a:pt x="177" y="342"/>
                    </a:lnTo>
                    <a:close/>
                    <a:moveTo>
                      <a:pt x="208" y="401"/>
                    </a:moveTo>
                    <a:cubicBezTo>
                      <a:pt x="208" y="432"/>
                      <a:pt x="208" y="432"/>
                      <a:pt x="208" y="432"/>
                    </a:cubicBezTo>
                    <a:cubicBezTo>
                      <a:pt x="177" y="432"/>
                      <a:pt x="177" y="432"/>
                      <a:pt x="177" y="432"/>
                    </a:cubicBezTo>
                    <a:cubicBezTo>
                      <a:pt x="177" y="401"/>
                      <a:pt x="177" y="401"/>
                      <a:pt x="177" y="401"/>
                    </a:cubicBezTo>
                    <a:lnTo>
                      <a:pt x="208" y="401"/>
                    </a:lnTo>
                    <a:close/>
                    <a:moveTo>
                      <a:pt x="290" y="357"/>
                    </a:moveTo>
                    <a:cubicBezTo>
                      <a:pt x="290" y="387"/>
                      <a:pt x="290" y="387"/>
                      <a:pt x="290" y="387"/>
                    </a:cubicBezTo>
                    <a:cubicBezTo>
                      <a:pt x="260" y="387"/>
                      <a:pt x="260" y="387"/>
                      <a:pt x="260" y="387"/>
                    </a:cubicBezTo>
                    <a:cubicBezTo>
                      <a:pt x="260" y="357"/>
                      <a:pt x="260" y="357"/>
                      <a:pt x="260" y="357"/>
                    </a:cubicBezTo>
                    <a:lnTo>
                      <a:pt x="290" y="357"/>
                    </a:lnTo>
                    <a:close/>
                    <a:moveTo>
                      <a:pt x="260" y="342"/>
                    </a:moveTo>
                    <a:cubicBezTo>
                      <a:pt x="260" y="312"/>
                      <a:pt x="260" y="312"/>
                      <a:pt x="260" y="312"/>
                    </a:cubicBezTo>
                    <a:cubicBezTo>
                      <a:pt x="290" y="312"/>
                      <a:pt x="290" y="312"/>
                      <a:pt x="290" y="312"/>
                    </a:cubicBezTo>
                    <a:cubicBezTo>
                      <a:pt x="290" y="342"/>
                      <a:pt x="290" y="342"/>
                      <a:pt x="290" y="342"/>
                    </a:cubicBezTo>
                    <a:lnTo>
                      <a:pt x="260" y="342"/>
                    </a:lnTo>
                    <a:close/>
                    <a:moveTo>
                      <a:pt x="290" y="401"/>
                    </a:moveTo>
                    <a:cubicBezTo>
                      <a:pt x="290" y="432"/>
                      <a:pt x="290" y="432"/>
                      <a:pt x="290" y="432"/>
                    </a:cubicBezTo>
                    <a:cubicBezTo>
                      <a:pt x="260" y="432"/>
                      <a:pt x="260" y="432"/>
                      <a:pt x="260" y="432"/>
                    </a:cubicBezTo>
                    <a:cubicBezTo>
                      <a:pt x="260" y="401"/>
                      <a:pt x="260" y="401"/>
                      <a:pt x="260" y="401"/>
                    </a:cubicBezTo>
                    <a:lnTo>
                      <a:pt x="290" y="401"/>
                    </a:lnTo>
                    <a:close/>
                    <a:moveTo>
                      <a:pt x="330" y="245"/>
                    </a:moveTo>
                    <a:cubicBezTo>
                      <a:pt x="330" y="265"/>
                      <a:pt x="315" y="280"/>
                      <a:pt x="295" y="280"/>
                    </a:cubicBezTo>
                    <a:cubicBezTo>
                      <a:pt x="90" y="280"/>
                      <a:pt x="90" y="280"/>
                      <a:pt x="90" y="280"/>
                    </a:cubicBezTo>
                    <a:cubicBezTo>
                      <a:pt x="70" y="280"/>
                      <a:pt x="54" y="265"/>
                      <a:pt x="54" y="245"/>
                    </a:cubicBezTo>
                    <a:cubicBezTo>
                      <a:pt x="54" y="86"/>
                      <a:pt x="54" y="86"/>
                      <a:pt x="54" y="86"/>
                    </a:cubicBezTo>
                    <a:cubicBezTo>
                      <a:pt x="54" y="66"/>
                      <a:pt x="70" y="51"/>
                      <a:pt x="90" y="51"/>
                    </a:cubicBezTo>
                    <a:cubicBezTo>
                      <a:pt x="295" y="51"/>
                      <a:pt x="295" y="51"/>
                      <a:pt x="295" y="51"/>
                    </a:cubicBezTo>
                    <a:cubicBezTo>
                      <a:pt x="315" y="51"/>
                      <a:pt x="330" y="66"/>
                      <a:pt x="330" y="86"/>
                    </a:cubicBezTo>
                    <a:lnTo>
                      <a:pt x="330"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378"/>
                <a:endParaRPr lang="en-US" sz="1800" baseline="-25000">
                  <a:solidFill>
                    <a:srgbClr val="3C3C3B"/>
                  </a:solidFill>
                  <a:latin typeface="Century Gothic"/>
                  <a:ea typeface=""/>
                  <a:cs typeface=""/>
                </a:endParaRPr>
              </a:p>
            </p:txBody>
          </p:sp>
        </p:grpSp>
        <p:sp>
          <p:nvSpPr>
            <p:cNvPr id="80" name="Freeform 180"/>
            <p:cNvSpPr>
              <a:spLocks noEditPoints="1"/>
            </p:cNvSpPr>
            <p:nvPr/>
          </p:nvSpPr>
          <p:spPr bwMode="auto">
            <a:xfrm>
              <a:off x="6728913" y="2284565"/>
              <a:ext cx="337114" cy="321405"/>
            </a:xfrm>
            <a:custGeom>
              <a:avLst/>
              <a:gdLst>
                <a:gd name="T0" fmla="*/ 470 w 480"/>
                <a:gd name="T1" fmla="*/ 85 h 445"/>
                <a:gd name="T2" fmla="*/ 447 w 480"/>
                <a:gd name="T3" fmla="*/ 93 h 445"/>
                <a:gd name="T4" fmla="*/ 424 w 480"/>
                <a:gd name="T5" fmla="*/ 74 h 445"/>
                <a:gd name="T6" fmla="*/ 306 w 480"/>
                <a:gd name="T7" fmla="*/ 0 h 445"/>
                <a:gd name="T8" fmla="*/ 176 w 480"/>
                <a:gd name="T9" fmla="*/ 123 h 445"/>
                <a:gd name="T10" fmla="*/ 176 w 480"/>
                <a:gd name="T11" fmla="*/ 123 h 445"/>
                <a:gd name="T12" fmla="*/ 176 w 480"/>
                <a:gd name="T13" fmla="*/ 123 h 445"/>
                <a:gd name="T14" fmla="*/ 175 w 480"/>
                <a:gd name="T15" fmla="*/ 127 h 445"/>
                <a:gd name="T16" fmla="*/ 154 w 480"/>
                <a:gd name="T17" fmla="*/ 148 h 445"/>
                <a:gd name="T18" fmla="*/ 64 w 480"/>
                <a:gd name="T19" fmla="*/ 129 h 445"/>
                <a:gd name="T20" fmla="*/ 103 w 480"/>
                <a:gd name="T21" fmla="*/ 238 h 445"/>
                <a:gd name="T22" fmla="*/ 135 w 480"/>
                <a:gd name="T23" fmla="*/ 272 h 445"/>
                <a:gd name="T24" fmla="*/ 139 w 480"/>
                <a:gd name="T25" fmla="*/ 297 h 445"/>
                <a:gd name="T26" fmla="*/ 54 w 480"/>
                <a:gd name="T27" fmla="*/ 337 h 445"/>
                <a:gd name="T28" fmla="*/ 50 w 480"/>
                <a:gd name="T29" fmla="*/ 353 h 445"/>
                <a:gd name="T30" fmla="*/ 417 w 480"/>
                <a:gd name="T31" fmla="*/ 199 h 445"/>
                <a:gd name="T32" fmla="*/ 432 w 480"/>
                <a:gd name="T33" fmla="*/ 165 h 445"/>
                <a:gd name="T34" fmla="*/ 447 w 480"/>
                <a:gd name="T35" fmla="*/ 140 h 445"/>
                <a:gd name="T36" fmla="*/ 470 w 480"/>
                <a:gd name="T37" fmla="*/ 85 h 445"/>
                <a:gd name="T38" fmla="*/ 336 w 480"/>
                <a:gd name="T39" fmla="*/ 119 h 445"/>
                <a:gd name="T40" fmla="*/ 313 w 480"/>
                <a:gd name="T41" fmla="*/ 96 h 445"/>
                <a:gd name="T42" fmla="*/ 336 w 480"/>
                <a:gd name="T43" fmla="*/ 74 h 445"/>
                <a:gd name="T44" fmla="*/ 358 w 480"/>
                <a:gd name="T45" fmla="*/ 96 h 445"/>
                <a:gd name="T46" fmla="*/ 336 w 480"/>
                <a:gd name="T47" fmla="*/ 11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445">
                  <a:moveTo>
                    <a:pt x="470" y="85"/>
                  </a:moveTo>
                  <a:cubicBezTo>
                    <a:pt x="464" y="90"/>
                    <a:pt x="455" y="92"/>
                    <a:pt x="447" y="93"/>
                  </a:cubicBezTo>
                  <a:cubicBezTo>
                    <a:pt x="431" y="95"/>
                    <a:pt x="429" y="85"/>
                    <a:pt x="424" y="74"/>
                  </a:cubicBezTo>
                  <a:cubicBezTo>
                    <a:pt x="402" y="30"/>
                    <a:pt x="358" y="0"/>
                    <a:pt x="306" y="0"/>
                  </a:cubicBezTo>
                  <a:cubicBezTo>
                    <a:pt x="236" y="0"/>
                    <a:pt x="179" y="54"/>
                    <a:pt x="176" y="123"/>
                  </a:cubicBezTo>
                  <a:cubicBezTo>
                    <a:pt x="176" y="123"/>
                    <a:pt x="176" y="123"/>
                    <a:pt x="176" y="123"/>
                  </a:cubicBezTo>
                  <a:cubicBezTo>
                    <a:pt x="176" y="123"/>
                    <a:pt x="176" y="123"/>
                    <a:pt x="176" y="123"/>
                  </a:cubicBezTo>
                  <a:cubicBezTo>
                    <a:pt x="175" y="126"/>
                    <a:pt x="175" y="124"/>
                    <a:pt x="175" y="127"/>
                  </a:cubicBezTo>
                  <a:cubicBezTo>
                    <a:pt x="175" y="142"/>
                    <a:pt x="164" y="148"/>
                    <a:pt x="154" y="148"/>
                  </a:cubicBezTo>
                  <a:cubicBezTo>
                    <a:pt x="131" y="148"/>
                    <a:pt x="99" y="145"/>
                    <a:pt x="64" y="129"/>
                  </a:cubicBezTo>
                  <a:cubicBezTo>
                    <a:pt x="0" y="100"/>
                    <a:pt x="88" y="221"/>
                    <a:pt x="103" y="238"/>
                  </a:cubicBezTo>
                  <a:cubicBezTo>
                    <a:pt x="110" y="246"/>
                    <a:pt x="127" y="263"/>
                    <a:pt x="135" y="272"/>
                  </a:cubicBezTo>
                  <a:cubicBezTo>
                    <a:pt x="144" y="282"/>
                    <a:pt x="144" y="290"/>
                    <a:pt x="139" y="297"/>
                  </a:cubicBezTo>
                  <a:cubicBezTo>
                    <a:pt x="122" y="324"/>
                    <a:pt x="95" y="336"/>
                    <a:pt x="54" y="337"/>
                  </a:cubicBezTo>
                  <a:cubicBezTo>
                    <a:pt x="26" y="338"/>
                    <a:pt x="34" y="344"/>
                    <a:pt x="50" y="353"/>
                  </a:cubicBezTo>
                  <a:cubicBezTo>
                    <a:pt x="120" y="391"/>
                    <a:pt x="283" y="445"/>
                    <a:pt x="417" y="199"/>
                  </a:cubicBezTo>
                  <a:cubicBezTo>
                    <a:pt x="423" y="188"/>
                    <a:pt x="427" y="176"/>
                    <a:pt x="432" y="165"/>
                  </a:cubicBezTo>
                  <a:cubicBezTo>
                    <a:pt x="436" y="154"/>
                    <a:pt x="436" y="148"/>
                    <a:pt x="447" y="140"/>
                  </a:cubicBezTo>
                  <a:cubicBezTo>
                    <a:pt x="475" y="116"/>
                    <a:pt x="480" y="77"/>
                    <a:pt x="470" y="85"/>
                  </a:cubicBezTo>
                  <a:close/>
                  <a:moveTo>
                    <a:pt x="336" y="119"/>
                  </a:moveTo>
                  <a:cubicBezTo>
                    <a:pt x="323" y="119"/>
                    <a:pt x="313" y="109"/>
                    <a:pt x="313" y="96"/>
                  </a:cubicBezTo>
                  <a:cubicBezTo>
                    <a:pt x="313" y="84"/>
                    <a:pt x="323" y="74"/>
                    <a:pt x="336" y="74"/>
                  </a:cubicBezTo>
                  <a:cubicBezTo>
                    <a:pt x="348" y="74"/>
                    <a:pt x="358" y="84"/>
                    <a:pt x="358" y="96"/>
                  </a:cubicBezTo>
                  <a:cubicBezTo>
                    <a:pt x="358" y="109"/>
                    <a:pt x="348" y="119"/>
                    <a:pt x="336" y="119"/>
                  </a:cubicBezTo>
                  <a:close/>
                </a:path>
              </a:pathLst>
            </a:custGeom>
            <a:solidFill>
              <a:srgbClr val="EC881D"/>
            </a:solidFill>
            <a:ln>
              <a:noFill/>
            </a:ln>
          </p:spPr>
          <p:txBody>
            <a:bodyPr vert="horz" wrap="square" lIns="91440" tIns="45720" rIns="91440" bIns="45720" numCol="1" anchor="t" anchorCtr="0" compatLnSpc="1">
              <a:prstTxWarp prst="textNoShape">
                <a:avLst/>
              </a:prstTxWarp>
            </a:bodyPr>
            <a:lstStyle/>
            <a:p>
              <a:pPr algn="ctr" defTabSz="914378"/>
              <a:endParaRPr lang="en-US" sz="1800">
                <a:solidFill>
                  <a:srgbClr val="3C3C3B"/>
                </a:solidFill>
                <a:latin typeface="Century Gothic"/>
                <a:ea typeface=""/>
                <a:cs typeface=""/>
              </a:endParaRPr>
            </a:p>
          </p:txBody>
        </p:sp>
        <p:sp>
          <p:nvSpPr>
            <p:cNvPr id="81" name="Freeform 89"/>
            <p:cNvSpPr>
              <a:spLocks noEditPoints="1"/>
            </p:cNvSpPr>
            <p:nvPr/>
          </p:nvSpPr>
          <p:spPr bwMode="auto">
            <a:xfrm>
              <a:off x="8379894" y="711322"/>
              <a:ext cx="341372" cy="441955"/>
            </a:xfrm>
            <a:custGeom>
              <a:avLst/>
              <a:gdLst>
                <a:gd name="T0" fmla="*/ 352 w 385"/>
                <a:gd name="T1" fmla="*/ 239 h 484"/>
                <a:gd name="T2" fmla="*/ 291 w 385"/>
                <a:gd name="T3" fmla="*/ 0 h 484"/>
                <a:gd name="T4" fmla="*/ 0 w 385"/>
                <a:gd name="T5" fmla="*/ 177 h 484"/>
                <a:gd name="T6" fmla="*/ 141 w 385"/>
                <a:gd name="T7" fmla="*/ 307 h 484"/>
                <a:gd name="T8" fmla="*/ 250 w 385"/>
                <a:gd name="T9" fmla="*/ 411 h 484"/>
                <a:gd name="T10" fmla="*/ 385 w 385"/>
                <a:gd name="T11" fmla="*/ 351 h 484"/>
                <a:gd name="T12" fmla="*/ 146 w 385"/>
                <a:gd name="T13" fmla="*/ 253 h 484"/>
                <a:gd name="T14" fmla="*/ 202 w 385"/>
                <a:gd name="T15" fmla="*/ 284 h 484"/>
                <a:gd name="T16" fmla="*/ 214 w 385"/>
                <a:gd name="T17" fmla="*/ 54 h 484"/>
                <a:gd name="T18" fmla="*/ 257 w 385"/>
                <a:gd name="T19" fmla="*/ 123 h 484"/>
                <a:gd name="T20" fmla="*/ 191 w 385"/>
                <a:gd name="T21" fmla="*/ 73 h 484"/>
                <a:gd name="T22" fmla="*/ 165 w 385"/>
                <a:gd name="T23" fmla="*/ 158 h 484"/>
                <a:gd name="T24" fmla="*/ 330 w 385"/>
                <a:gd name="T25" fmla="*/ 158 h 484"/>
                <a:gd name="T26" fmla="*/ 63 w 385"/>
                <a:gd name="T27" fmla="*/ 168 h 484"/>
                <a:gd name="T28" fmla="*/ 330 w 385"/>
                <a:gd name="T29" fmla="*/ 208 h 484"/>
                <a:gd name="T30" fmla="*/ 330 w 385"/>
                <a:gd name="T31" fmla="*/ 193 h 484"/>
                <a:gd name="T32" fmla="*/ 63 w 385"/>
                <a:gd name="T33" fmla="*/ 232 h 484"/>
                <a:gd name="T34" fmla="*/ 235 w 385"/>
                <a:gd name="T35" fmla="*/ 232 h 484"/>
                <a:gd name="T36" fmla="*/ 261 w 385"/>
                <a:gd name="T37" fmla="*/ 318 h 484"/>
                <a:gd name="T38" fmla="*/ 302 w 385"/>
                <a:gd name="T39" fmla="*/ 312 h 484"/>
                <a:gd name="T40" fmla="*/ 340 w 385"/>
                <a:gd name="T41" fmla="*/ 350 h 484"/>
                <a:gd name="T42" fmla="*/ 279 w 385"/>
                <a:gd name="T43" fmla="*/ 272 h 484"/>
                <a:gd name="T44" fmla="*/ 282 w 385"/>
                <a:gd name="T45" fmla="*/ 264 h 484"/>
                <a:gd name="T46" fmla="*/ 290 w 385"/>
                <a:gd name="T47" fmla="*/ 255 h 484"/>
                <a:gd name="T48" fmla="*/ 301 w 385"/>
                <a:gd name="T49" fmla="*/ 252 h 484"/>
                <a:gd name="T50" fmla="*/ 305 w 385"/>
                <a:gd name="T51" fmla="*/ 260 h 484"/>
                <a:gd name="T52" fmla="*/ 314 w 385"/>
                <a:gd name="T53" fmla="*/ 269 h 484"/>
                <a:gd name="T54" fmla="*/ 314 w 385"/>
                <a:gd name="T55" fmla="*/ 279 h 484"/>
                <a:gd name="T56" fmla="*/ 313 w 385"/>
                <a:gd name="T57" fmla="*/ 284 h 484"/>
                <a:gd name="T58" fmla="*/ 312 w 385"/>
                <a:gd name="T59" fmla="*/ 294 h 484"/>
                <a:gd name="T60" fmla="*/ 293 w 385"/>
                <a:gd name="T61" fmla="*/ 309 h 484"/>
                <a:gd name="T62" fmla="*/ 280 w 385"/>
                <a:gd name="T63" fmla="*/ 293 h 484"/>
                <a:gd name="T64" fmla="*/ 280 w 385"/>
                <a:gd name="T65" fmla="*/ 276 h 484"/>
                <a:gd name="T66" fmla="*/ 69 w 385"/>
                <a:gd name="T67" fmla="*/ 97 h 484"/>
                <a:gd name="T68" fmla="*/ 110 w 385"/>
                <a:gd name="T69" fmla="*/ 91 h 484"/>
                <a:gd name="T70" fmla="*/ 148 w 385"/>
                <a:gd name="T71" fmla="*/ 129 h 484"/>
                <a:gd name="T72" fmla="*/ 87 w 385"/>
                <a:gd name="T73" fmla="*/ 51 h 484"/>
                <a:gd name="T74" fmla="*/ 90 w 385"/>
                <a:gd name="T75" fmla="*/ 43 h 484"/>
                <a:gd name="T76" fmla="*/ 98 w 385"/>
                <a:gd name="T77" fmla="*/ 34 h 484"/>
                <a:gd name="T78" fmla="*/ 109 w 385"/>
                <a:gd name="T79" fmla="*/ 31 h 484"/>
                <a:gd name="T80" fmla="*/ 113 w 385"/>
                <a:gd name="T81" fmla="*/ 39 h 484"/>
                <a:gd name="T82" fmla="*/ 122 w 385"/>
                <a:gd name="T83" fmla="*/ 48 h 484"/>
                <a:gd name="T84" fmla="*/ 122 w 385"/>
                <a:gd name="T85" fmla="*/ 58 h 484"/>
                <a:gd name="T86" fmla="*/ 121 w 385"/>
                <a:gd name="T87" fmla="*/ 63 h 484"/>
                <a:gd name="T88" fmla="*/ 120 w 385"/>
                <a:gd name="T89" fmla="*/ 73 h 484"/>
                <a:gd name="T90" fmla="*/ 101 w 385"/>
                <a:gd name="T91" fmla="*/ 88 h 484"/>
                <a:gd name="T92" fmla="*/ 88 w 385"/>
                <a:gd name="T93" fmla="*/ 72 h 484"/>
                <a:gd name="T94" fmla="*/ 88 w 385"/>
                <a:gd name="T95" fmla="*/ 55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5" h="484">
                  <a:moveTo>
                    <a:pt x="385" y="351"/>
                  </a:moveTo>
                  <a:cubicBezTo>
                    <a:pt x="385" y="295"/>
                    <a:pt x="385" y="295"/>
                    <a:pt x="385" y="295"/>
                  </a:cubicBezTo>
                  <a:cubicBezTo>
                    <a:pt x="385" y="270"/>
                    <a:pt x="371" y="248"/>
                    <a:pt x="352" y="239"/>
                  </a:cubicBezTo>
                  <a:cubicBezTo>
                    <a:pt x="365" y="223"/>
                    <a:pt x="373" y="201"/>
                    <a:pt x="373" y="177"/>
                  </a:cubicBezTo>
                  <a:cubicBezTo>
                    <a:pt x="373" y="92"/>
                    <a:pt x="373" y="92"/>
                    <a:pt x="373" y="92"/>
                  </a:cubicBezTo>
                  <a:cubicBezTo>
                    <a:pt x="373" y="41"/>
                    <a:pt x="336" y="0"/>
                    <a:pt x="291" y="0"/>
                  </a:cubicBezTo>
                  <a:cubicBezTo>
                    <a:pt x="82" y="0"/>
                    <a:pt x="82" y="0"/>
                    <a:pt x="82" y="0"/>
                  </a:cubicBezTo>
                  <a:cubicBezTo>
                    <a:pt x="37" y="0"/>
                    <a:pt x="0" y="41"/>
                    <a:pt x="0" y="92"/>
                  </a:cubicBezTo>
                  <a:cubicBezTo>
                    <a:pt x="0" y="177"/>
                    <a:pt x="0" y="177"/>
                    <a:pt x="0" y="177"/>
                  </a:cubicBezTo>
                  <a:cubicBezTo>
                    <a:pt x="0" y="216"/>
                    <a:pt x="21" y="249"/>
                    <a:pt x="51" y="262"/>
                  </a:cubicBezTo>
                  <a:cubicBezTo>
                    <a:pt x="24" y="341"/>
                    <a:pt x="13" y="381"/>
                    <a:pt x="13" y="381"/>
                  </a:cubicBezTo>
                  <a:cubicBezTo>
                    <a:pt x="141" y="307"/>
                    <a:pt x="141" y="307"/>
                    <a:pt x="141" y="307"/>
                  </a:cubicBezTo>
                  <a:cubicBezTo>
                    <a:pt x="141" y="351"/>
                    <a:pt x="141" y="351"/>
                    <a:pt x="141" y="351"/>
                  </a:cubicBezTo>
                  <a:cubicBezTo>
                    <a:pt x="141" y="384"/>
                    <a:pt x="165" y="411"/>
                    <a:pt x="194" y="411"/>
                  </a:cubicBezTo>
                  <a:cubicBezTo>
                    <a:pt x="250" y="411"/>
                    <a:pt x="250" y="411"/>
                    <a:pt x="250" y="411"/>
                  </a:cubicBezTo>
                  <a:cubicBezTo>
                    <a:pt x="377" y="484"/>
                    <a:pt x="377" y="484"/>
                    <a:pt x="377" y="484"/>
                  </a:cubicBezTo>
                  <a:cubicBezTo>
                    <a:pt x="377" y="484"/>
                    <a:pt x="370" y="458"/>
                    <a:pt x="352" y="407"/>
                  </a:cubicBezTo>
                  <a:cubicBezTo>
                    <a:pt x="371" y="398"/>
                    <a:pt x="385" y="376"/>
                    <a:pt x="385" y="351"/>
                  </a:cubicBezTo>
                  <a:close/>
                  <a:moveTo>
                    <a:pt x="202" y="322"/>
                  </a:moveTo>
                  <a:cubicBezTo>
                    <a:pt x="202" y="310"/>
                    <a:pt x="202" y="310"/>
                    <a:pt x="202" y="310"/>
                  </a:cubicBezTo>
                  <a:cubicBezTo>
                    <a:pt x="171" y="309"/>
                    <a:pt x="146" y="284"/>
                    <a:pt x="146" y="253"/>
                  </a:cubicBezTo>
                  <a:cubicBezTo>
                    <a:pt x="159" y="253"/>
                    <a:pt x="159" y="253"/>
                    <a:pt x="159" y="253"/>
                  </a:cubicBezTo>
                  <a:cubicBezTo>
                    <a:pt x="159" y="277"/>
                    <a:pt x="178" y="296"/>
                    <a:pt x="202" y="296"/>
                  </a:cubicBezTo>
                  <a:cubicBezTo>
                    <a:pt x="202" y="284"/>
                    <a:pt x="202" y="284"/>
                    <a:pt x="202" y="284"/>
                  </a:cubicBezTo>
                  <a:cubicBezTo>
                    <a:pt x="225" y="303"/>
                    <a:pt x="225" y="303"/>
                    <a:pt x="225" y="303"/>
                  </a:cubicBezTo>
                  <a:lnTo>
                    <a:pt x="202" y="322"/>
                  </a:lnTo>
                  <a:close/>
                  <a:moveTo>
                    <a:pt x="214" y="54"/>
                  </a:moveTo>
                  <a:cubicBezTo>
                    <a:pt x="214" y="66"/>
                    <a:pt x="214" y="66"/>
                    <a:pt x="214" y="66"/>
                  </a:cubicBezTo>
                  <a:cubicBezTo>
                    <a:pt x="245" y="67"/>
                    <a:pt x="270" y="92"/>
                    <a:pt x="270" y="123"/>
                  </a:cubicBezTo>
                  <a:cubicBezTo>
                    <a:pt x="257" y="123"/>
                    <a:pt x="257" y="123"/>
                    <a:pt x="257" y="123"/>
                  </a:cubicBezTo>
                  <a:cubicBezTo>
                    <a:pt x="257" y="99"/>
                    <a:pt x="238" y="80"/>
                    <a:pt x="214" y="80"/>
                  </a:cubicBezTo>
                  <a:cubicBezTo>
                    <a:pt x="214" y="92"/>
                    <a:pt x="214" y="92"/>
                    <a:pt x="214" y="92"/>
                  </a:cubicBezTo>
                  <a:cubicBezTo>
                    <a:pt x="191" y="73"/>
                    <a:pt x="191" y="73"/>
                    <a:pt x="191" y="73"/>
                  </a:cubicBezTo>
                  <a:lnTo>
                    <a:pt x="214" y="54"/>
                  </a:lnTo>
                  <a:close/>
                  <a:moveTo>
                    <a:pt x="330" y="158"/>
                  </a:moveTo>
                  <a:cubicBezTo>
                    <a:pt x="165" y="158"/>
                    <a:pt x="165" y="158"/>
                    <a:pt x="165" y="158"/>
                  </a:cubicBezTo>
                  <a:cubicBezTo>
                    <a:pt x="165" y="143"/>
                    <a:pt x="165" y="143"/>
                    <a:pt x="165" y="143"/>
                  </a:cubicBezTo>
                  <a:cubicBezTo>
                    <a:pt x="330" y="143"/>
                    <a:pt x="330" y="143"/>
                    <a:pt x="330" y="143"/>
                  </a:cubicBezTo>
                  <a:lnTo>
                    <a:pt x="330" y="158"/>
                  </a:lnTo>
                  <a:close/>
                  <a:moveTo>
                    <a:pt x="330" y="183"/>
                  </a:moveTo>
                  <a:cubicBezTo>
                    <a:pt x="63" y="183"/>
                    <a:pt x="63" y="183"/>
                    <a:pt x="63" y="183"/>
                  </a:cubicBezTo>
                  <a:cubicBezTo>
                    <a:pt x="63" y="168"/>
                    <a:pt x="63" y="168"/>
                    <a:pt x="63" y="168"/>
                  </a:cubicBezTo>
                  <a:cubicBezTo>
                    <a:pt x="330" y="168"/>
                    <a:pt x="330" y="168"/>
                    <a:pt x="330" y="168"/>
                  </a:cubicBezTo>
                  <a:lnTo>
                    <a:pt x="330" y="183"/>
                  </a:lnTo>
                  <a:close/>
                  <a:moveTo>
                    <a:pt x="330" y="208"/>
                  </a:moveTo>
                  <a:cubicBezTo>
                    <a:pt x="63" y="208"/>
                    <a:pt x="63" y="208"/>
                    <a:pt x="63" y="208"/>
                  </a:cubicBezTo>
                  <a:cubicBezTo>
                    <a:pt x="63" y="193"/>
                    <a:pt x="63" y="193"/>
                    <a:pt x="63" y="193"/>
                  </a:cubicBezTo>
                  <a:cubicBezTo>
                    <a:pt x="330" y="193"/>
                    <a:pt x="330" y="193"/>
                    <a:pt x="330" y="193"/>
                  </a:cubicBezTo>
                  <a:lnTo>
                    <a:pt x="330" y="208"/>
                  </a:lnTo>
                  <a:close/>
                  <a:moveTo>
                    <a:pt x="235" y="232"/>
                  </a:moveTo>
                  <a:cubicBezTo>
                    <a:pt x="63" y="232"/>
                    <a:pt x="63" y="232"/>
                    <a:pt x="63" y="232"/>
                  </a:cubicBezTo>
                  <a:cubicBezTo>
                    <a:pt x="63" y="218"/>
                    <a:pt x="63" y="218"/>
                    <a:pt x="63" y="218"/>
                  </a:cubicBezTo>
                  <a:cubicBezTo>
                    <a:pt x="235" y="218"/>
                    <a:pt x="235" y="218"/>
                    <a:pt x="235" y="218"/>
                  </a:cubicBezTo>
                  <a:lnTo>
                    <a:pt x="235" y="232"/>
                  </a:lnTo>
                  <a:close/>
                  <a:moveTo>
                    <a:pt x="340" y="350"/>
                  </a:moveTo>
                  <a:cubicBezTo>
                    <a:pt x="317" y="376"/>
                    <a:pt x="276" y="376"/>
                    <a:pt x="254" y="350"/>
                  </a:cubicBezTo>
                  <a:cubicBezTo>
                    <a:pt x="254" y="337"/>
                    <a:pt x="255" y="327"/>
                    <a:pt x="261" y="318"/>
                  </a:cubicBezTo>
                  <a:cubicBezTo>
                    <a:pt x="269" y="308"/>
                    <a:pt x="277" y="312"/>
                    <a:pt x="284" y="306"/>
                  </a:cubicBezTo>
                  <a:cubicBezTo>
                    <a:pt x="286" y="309"/>
                    <a:pt x="289" y="311"/>
                    <a:pt x="292" y="312"/>
                  </a:cubicBezTo>
                  <a:cubicBezTo>
                    <a:pt x="294" y="313"/>
                    <a:pt x="299" y="313"/>
                    <a:pt x="302" y="312"/>
                  </a:cubicBezTo>
                  <a:cubicBezTo>
                    <a:pt x="305" y="311"/>
                    <a:pt x="307" y="309"/>
                    <a:pt x="309" y="306"/>
                  </a:cubicBezTo>
                  <a:cubicBezTo>
                    <a:pt x="316" y="311"/>
                    <a:pt x="324" y="308"/>
                    <a:pt x="332" y="318"/>
                  </a:cubicBezTo>
                  <a:cubicBezTo>
                    <a:pt x="339" y="327"/>
                    <a:pt x="340" y="337"/>
                    <a:pt x="340" y="350"/>
                  </a:cubicBezTo>
                  <a:close/>
                  <a:moveTo>
                    <a:pt x="280" y="276"/>
                  </a:moveTo>
                  <a:cubicBezTo>
                    <a:pt x="279" y="275"/>
                    <a:pt x="278" y="274"/>
                    <a:pt x="278" y="273"/>
                  </a:cubicBezTo>
                  <a:cubicBezTo>
                    <a:pt x="279" y="273"/>
                    <a:pt x="279" y="273"/>
                    <a:pt x="279" y="272"/>
                  </a:cubicBezTo>
                  <a:cubicBezTo>
                    <a:pt x="279" y="271"/>
                    <a:pt x="279" y="269"/>
                    <a:pt x="279" y="269"/>
                  </a:cubicBezTo>
                  <a:cubicBezTo>
                    <a:pt x="279" y="269"/>
                    <a:pt x="277" y="266"/>
                    <a:pt x="279" y="266"/>
                  </a:cubicBezTo>
                  <a:cubicBezTo>
                    <a:pt x="280" y="265"/>
                    <a:pt x="282" y="266"/>
                    <a:pt x="282" y="264"/>
                  </a:cubicBezTo>
                  <a:cubicBezTo>
                    <a:pt x="282" y="262"/>
                    <a:pt x="280" y="259"/>
                    <a:pt x="280" y="259"/>
                  </a:cubicBezTo>
                  <a:cubicBezTo>
                    <a:pt x="280" y="259"/>
                    <a:pt x="285" y="261"/>
                    <a:pt x="286" y="261"/>
                  </a:cubicBezTo>
                  <a:cubicBezTo>
                    <a:pt x="288" y="261"/>
                    <a:pt x="291" y="260"/>
                    <a:pt x="290" y="255"/>
                  </a:cubicBezTo>
                  <a:cubicBezTo>
                    <a:pt x="289" y="253"/>
                    <a:pt x="291" y="256"/>
                    <a:pt x="292" y="256"/>
                  </a:cubicBezTo>
                  <a:cubicBezTo>
                    <a:pt x="293" y="256"/>
                    <a:pt x="295" y="259"/>
                    <a:pt x="295" y="259"/>
                  </a:cubicBezTo>
                  <a:cubicBezTo>
                    <a:pt x="295" y="259"/>
                    <a:pt x="301" y="251"/>
                    <a:pt x="301" y="252"/>
                  </a:cubicBezTo>
                  <a:cubicBezTo>
                    <a:pt x="301" y="253"/>
                    <a:pt x="299" y="258"/>
                    <a:pt x="300" y="258"/>
                  </a:cubicBezTo>
                  <a:cubicBezTo>
                    <a:pt x="300" y="258"/>
                    <a:pt x="304" y="255"/>
                    <a:pt x="304" y="255"/>
                  </a:cubicBezTo>
                  <a:cubicBezTo>
                    <a:pt x="305" y="256"/>
                    <a:pt x="304" y="259"/>
                    <a:pt x="305" y="260"/>
                  </a:cubicBezTo>
                  <a:cubicBezTo>
                    <a:pt x="305" y="261"/>
                    <a:pt x="309" y="255"/>
                    <a:pt x="309" y="257"/>
                  </a:cubicBezTo>
                  <a:cubicBezTo>
                    <a:pt x="308" y="260"/>
                    <a:pt x="313" y="261"/>
                    <a:pt x="314" y="263"/>
                  </a:cubicBezTo>
                  <a:cubicBezTo>
                    <a:pt x="314" y="265"/>
                    <a:pt x="315" y="267"/>
                    <a:pt x="314" y="269"/>
                  </a:cubicBezTo>
                  <a:cubicBezTo>
                    <a:pt x="314" y="271"/>
                    <a:pt x="314" y="270"/>
                    <a:pt x="314" y="272"/>
                  </a:cubicBezTo>
                  <a:cubicBezTo>
                    <a:pt x="314" y="275"/>
                    <a:pt x="315" y="274"/>
                    <a:pt x="314" y="276"/>
                  </a:cubicBezTo>
                  <a:cubicBezTo>
                    <a:pt x="314" y="278"/>
                    <a:pt x="314" y="277"/>
                    <a:pt x="314" y="279"/>
                  </a:cubicBezTo>
                  <a:cubicBezTo>
                    <a:pt x="314" y="281"/>
                    <a:pt x="314" y="281"/>
                    <a:pt x="314" y="281"/>
                  </a:cubicBezTo>
                  <a:cubicBezTo>
                    <a:pt x="314" y="283"/>
                    <a:pt x="314" y="284"/>
                    <a:pt x="313" y="284"/>
                  </a:cubicBezTo>
                  <a:cubicBezTo>
                    <a:pt x="313" y="284"/>
                    <a:pt x="313" y="284"/>
                    <a:pt x="313" y="284"/>
                  </a:cubicBezTo>
                  <a:cubicBezTo>
                    <a:pt x="313" y="284"/>
                    <a:pt x="314" y="285"/>
                    <a:pt x="314" y="285"/>
                  </a:cubicBezTo>
                  <a:cubicBezTo>
                    <a:pt x="314" y="287"/>
                    <a:pt x="314" y="290"/>
                    <a:pt x="313" y="293"/>
                  </a:cubicBezTo>
                  <a:cubicBezTo>
                    <a:pt x="313" y="294"/>
                    <a:pt x="312" y="294"/>
                    <a:pt x="312" y="294"/>
                  </a:cubicBezTo>
                  <a:cubicBezTo>
                    <a:pt x="311" y="298"/>
                    <a:pt x="309" y="301"/>
                    <a:pt x="307" y="304"/>
                  </a:cubicBezTo>
                  <a:cubicBezTo>
                    <a:pt x="305" y="306"/>
                    <a:pt x="303" y="308"/>
                    <a:pt x="300" y="309"/>
                  </a:cubicBezTo>
                  <a:cubicBezTo>
                    <a:pt x="299" y="310"/>
                    <a:pt x="295" y="310"/>
                    <a:pt x="293" y="309"/>
                  </a:cubicBezTo>
                  <a:cubicBezTo>
                    <a:pt x="291" y="308"/>
                    <a:pt x="288" y="306"/>
                    <a:pt x="286" y="304"/>
                  </a:cubicBezTo>
                  <a:cubicBezTo>
                    <a:pt x="284" y="301"/>
                    <a:pt x="283" y="298"/>
                    <a:pt x="282" y="294"/>
                  </a:cubicBezTo>
                  <a:cubicBezTo>
                    <a:pt x="281" y="294"/>
                    <a:pt x="280" y="294"/>
                    <a:pt x="280" y="293"/>
                  </a:cubicBezTo>
                  <a:cubicBezTo>
                    <a:pt x="279" y="290"/>
                    <a:pt x="279" y="287"/>
                    <a:pt x="279" y="285"/>
                  </a:cubicBezTo>
                  <a:cubicBezTo>
                    <a:pt x="279" y="285"/>
                    <a:pt x="280" y="284"/>
                    <a:pt x="280" y="284"/>
                  </a:cubicBezTo>
                  <a:cubicBezTo>
                    <a:pt x="280" y="282"/>
                    <a:pt x="280" y="277"/>
                    <a:pt x="280" y="276"/>
                  </a:cubicBezTo>
                  <a:close/>
                  <a:moveTo>
                    <a:pt x="148" y="129"/>
                  </a:moveTo>
                  <a:cubicBezTo>
                    <a:pt x="125" y="155"/>
                    <a:pt x="84" y="155"/>
                    <a:pt x="62" y="129"/>
                  </a:cubicBezTo>
                  <a:cubicBezTo>
                    <a:pt x="62" y="116"/>
                    <a:pt x="63" y="105"/>
                    <a:pt x="69" y="97"/>
                  </a:cubicBezTo>
                  <a:cubicBezTo>
                    <a:pt x="77" y="87"/>
                    <a:pt x="85" y="90"/>
                    <a:pt x="92" y="85"/>
                  </a:cubicBezTo>
                  <a:cubicBezTo>
                    <a:pt x="94" y="87"/>
                    <a:pt x="97" y="90"/>
                    <a:pt x="100" y="91"/>
                  </a:cubicBezTo>
                  <a:cubicBezTo>
                    <a:pt x="102" y="92"/>
                    <a:pt x="107" y="92"/>
                    <a:pt x="110" y="91"/>
                  </a:cubicBezTo>
                  <a:cubicBezTo>
                    <a:pt x="113" y="90"/>
                    <a:pt x="115" y="87"/>
                    <a:pt x="117" y="85"/>
                  </a:cubicBezTo>
                  <a:cubicBezTo>
                    <a:pt x="124" y="90"/>
                    <a:pt x="132" y="87"/>
                    <a:pt x="140" y="97"/>
                  </a:cubicBezTo>
                  <a:cubicBezTo>
                    <a:pt x="147" y="105"/>
                    <a:pt x="148" y="116"/>
                    <a:pt x="148" y="129"/>
                  </a:cubicBezTo>
                  <a:close/>
                  <a:moveTo>
                    <a:pt x="88" y="55"/>
                  </a:moveTo>
                  <a:cubicBezTo>
                    <a:pt x="87" y="54"/>
                    <a:pt x="86" y="53"/>
                    <a:pt x="86" y="52"/>
                  </a:cubicBezTo>
                  <a:cubicBezTo>
                    <a:pt x="87" y="52"/>
                    <a:pt x="87" y="52"/>
                    <a:pt x="87" y="51"/>
                  </a:cubicBezTo>
                  <a:cubicBezTo>
                    <a:pt x="87" y="49"/>
                    <a:pt x="87" y="48"/>
                    <a:pt x="87" y="48"/>
                  </a:cubicBezTo>
                  <a:cubicBezTo>
                    <a:pt x="87" y="48"/>
                    <a:pt x="85" y="45"/>
                    <a:pt x="87" y="44"/>
                  </a:cubicBezTo>
                  <a:cubicBezTo>
                    <a:pt x="88" y="44"/>
                    <a:pt x="90" y="45"/>
                    <a:pt x="90" y="43"/>
                  </a:cubicBezTo>
                  <a:cubicBezTo>
                    <a:pt x="90" y="41"/>
                    <a:pt x="88" y="38"/>
                    <a:pt x="88" y="38"/>
                  </a:cubicBezTo>
                  <a:cubicBezTo>
                    <a:pt x="88" y="38"/>
                    <a:pt x="93" y="39"/>
                    <a:pt x="94" y="39"/>
                  </a:cubicBezTo>
                  <a:cubicBezTo>
                    <a:pt x="96" y="39"/>
                    <a:pt x="99" y="39"/>
                    <a:pt x="98" y="34"/>
                  </a:cubicBezTo>
                  <a:cubicBezTo>
                    <a:pt x="97" y="32"/>
                    <a:pt x="99" y="34"/>
                    <a:pt x="100" y="35"/>
                  </a:cubicBezTo>
                  <a:cubicBezTo>
                    <a:pt x="101" y="35"/>
                    <a:pt x="103" y="38"/>
                    <a:pt x="103" y="38"/>
                  </a:cubicBezTo>
                  <a:cubicBezTo>
                    <a:pt x="103" y="38"/>
                    <a:pt x="109" y="30"/>
                    <a:pt x="109" y="31"/>
                  </a:cubicBezTo>
                  <a:cubicBezTo>
                    <a:pt x="109" y="32"/>
                    <a:pt x="107" y="36"/>
                    <a:pt x="108" y="37"/>
                  </a:cubicBezTo>
                  <a:cubicBezTo>
                    <a:pt x="108" y="37"/>
                    <a:pt x="112" y="33"/>
                    <a:pt x="112" y="34"/>
                  </a:cubicBezTo>
                  <a:cubicBezTo>
                    <a:pt x="113" y="35"/>
                    <a:pt x="112" y="38"/>
                    <a:pt x="113" y="39"/>
                  </a:cubicBezTo>
                  <a:cubicBezTo>
                    <a:pt x="113" y="40"/>
                    <a:pt x="117" y="34"/>
                    <a:pt x="117" y="36"/>
                  </a:cubicBezTo>
                  <a:cubicBezTo>
                    <a:pt x="116" y="38"/>
                    <a:pt x="121" y="40"/>
                    <a:pt x="122" y="42"/>
                  </a:cubicBezTo>
                  <a:cubicBezTo>
                    <a:pt x="122" y="44"/>
                    <a:pt x="123" y="46"/>
                    <a:pt x="122" y="48"/>
                  </a:cubicBezTo>
                  <a:cubicBezTo>
                    <a:pt x="122" y="49"/>
                    <a:pt x="122" y="48"/>
                    <a:pt x="122" y="51"/>
                  </a:cubicBezTo>
                  <a:cubicBezTo>
                    <a:pt x="122" y="53"/>
                    <a:pt x="123" y="52"/>
                    <a:pt x="122" y="54"/>
                  </a:cubicBezTo>
                  <a:cubicBezTo>
                    <a:pt x="122" y="57"/>
                    <a:pt x="122" y="56"/>
                    <a:pt x="122" y="58"/>
                  </a:cubicBezTo>
                  <a:cubicBezTo>
                    <a:pt x="122" y="59"/>
                    <a:pt x="122" y="60"/>
                    <a:pt x="122" y="60"/>
                  </a:cubicBezTo>
                  <a:cubicBezTo>
                    <a:pt x="122" y="61"/>
                    <a:pt x="122" y="62"/>
                    <a:pt x="121" y="63"/>
                  </a:cubicBezTo>
                  <a:cubicBezTo>
                    <a:pt x="121" y="63"/>
                    <a:pt x="121" y="63"/>
                    <a:pt x="121" y="63"/>
                  </a:cubicBezTo>
                  <a:cubicBezTo>
                    <a:pt x="121" y="63"/>
                    <a:pt x="122" y="64"/>
                    <a:pt x="122" y="64"/>
                  </a:cubicBezTo>
                  <a:cubicBezTo>
                    <a:pt x="122" y="66"/>
                    <a:pt x="122" y="69"/>
                    <a:pt x="121" y="72"/>
                  </a:cubicBezTo>
                  <a:cubicBezTo>
                    <a:pt x="121" y="72"/>
                    <a:pt x="120" y="73"/>
                    <a:pt x="120" y="73"/>
                  </a:cubicBezTo>
                  <a:cubicBezTo>
                    <a:pt x="119" y="76"/>
                    <a:pt x="117" y="79"/>
                    <a:pt x="115" y="82"/>
                  </a:cubicBezTo>
                  <a:cubicBezTo>
                    <a:pt x="113" y="85"/>
                    <a:pt x="111" y="87"/>
                    <a:pt x="108" y="88"/>
                  </a:cubicBezTo>
                  <a:cubicBezTo>
                    <a:pt x="107" y="89"/>
                    <a:pt x="103" y="89"/>
                    <a:pt x="101" y="88"/>
                  </a:cubicBezTo>
                  <a:cubicBezTo>
                    <a:pt x="99" y="87"/>
                    <a:pt x="96" y="85"/>
                    <a:pt x="94" y="82"/>
                  </a:cubicBezTo>
                  <a:cubicBezTo>
                    <a:pt x="92" y="79"/>
                    <a:pt x="91" y="76"/>
                    <a:pt x="90" y="73"/>
                  </a:cubicBezTo>
                  <a:cubicBezTo>
                    <a:pt x="89" y="73"/>
                    <a:pt x="88" y="72"/>
                    <a:pt x="88" y="72"/>
                  </a:cubicBezTo>
                  <a:cubicBezTo>
                    <a:pt x="87" y="69"/>
                    <a:pt x="87" y="66"/>
                    <a:pt x="87" y="64"/>
                  </a:cubicBezTo>
                  <a:cubicBezTo>
                    <a:pt x="87" y="64"/>
                    <a:pt x="88" y="63"/>
                    <a:pt x="88" y="63"/>
                  </a:cubicBezTo>
                  <a:cubicBezTo>
                    <a:pt x="88" y="61"/>
                    <a:pt x="88" y="56"/>
                    <a:pt x="88" y="55"/>
                  </a:cubicBezTo>
                  <a:close/>
                </a:path>
              </a:pathLst>
            </a:custGeom>
            <a:solidFill>
              <a:srgbClr val="EC881D"/>
            </a:solidFill>
            <a:ln>
              <a:noFill/>
            </a:ln>
          </p:spPr>
          <p:txBody>
            <a:bodyPr vert="horz" wrap="square" lIns="91440" tIns="45720" rIns="91440" bIns="45720" numCol="1" anchor="t" anchorCtr="0" compatLnSpc="1">
              <a:prstTxWarp prst="textNoShape">
                <a:avLst/>
              </a:prstTxWarp>
            </a:bodyPr>
            <a:lstStyle/>
            <a:p>
              <a:pPr algn="ctr" defTabSz="914378"/>
              <a:endParaRPr lang="en-US" sz="1800">
                <a:solidFill>
                  <a:srgbClr val="3C3C3B"/>
                </a:solidFill>
                <a:latin typeface="Century Gothic"/>
                <a:ea typeface=""/>
                <a:cs typeface=""/>
              </a:endParaRPr>
            </a:p>
          </p:txBody>
        </p:sp>
        <p:grpSp>
          <p:nvGrpSpPr>
            <p:cNvPr id="82" name="Group 81"/>
            <p:cNvGrpSpPr/>
            <p:nvPr>
              <p:custDataLst>
                <p:tags r:id="rId5"/>
              </p:custDataLst>
            </p:nvPr>
          </p:nvGrpSpPr>
          <p:grpSpPr>
            <a:xfrm>
              <a:off x="6366602" y="1463329"/>
              <a:ext cx="355799" cy="470746"/>
              <a:chOff x="14123987" y="-3486150"/>
              <a:chExt cx="1654175" cy="2125663"/>
            </a:xfrm>
            <a:solidFill>
              <a:srgbClr val="EC881D"/>
            </a:solidFill>
          </p:grpSpPr>
          <p:sp>
            <p:nvSpPr>
              <p:cNvPr id="83" name="Freeform 4584"/>
              <p:cNvSpPr>
                <a:spLocks/>
              </p:cNvSpPr>
              <p:nvPr/>
            </p:nvSpPr>
            <p:spPr bwMode="auto">
              <a:xfrm>
                <a:off x="14468475" y="-3111500"/>
                <a:ext cx="885825" cy="63500"/>
              </a:xfrm>
              <a:custGeom>
                <a:avLst/>
                <a:gdLst>
                  <a:gd name="T0" fmla="*/ 236 w 236"/>
                  <a:gd name="T1" fmla="*/ 8 h 17"/>
                  <a:gd name="T2" fmla="*/ 227 w 236"/>
                  <a:gd name="T3" fmla="*/ 0 h 17"/>
                  <a:gd name="T4" fmla="*/ 9 w 236"/>
                  <a:gd name="T5" fmla="*/ 0 h 17"/>
                  <a:gd name="T6" fmla="*/ 0 w 236"/>
                  <a:gd name="T7" fmla="*/ 8 h 17"/>
                  <a:gd name="T8" fmla="*/ 9 w 236"/>
                  <a:gd name="T9" fmla="*/ 17 h 17"/>
                  <a:gd name="T10" fmla="*/ 227 w 236"/>
                  <a:gd name="T11" fmla="*/ 17 h 17"/>
                  <a:gd name="T12" fmla="*/ 236 w 236"/>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236" y="8"/>
                    </a:moveTo>
                    <a:cubicBezTo>
                      <a:pt x="236" y="4"/>
                      <a:pt x="232" y="0"/>
                      <a:pt x="227" y="0"/>
                    </a:cubicBezTo>
                    <a:cubicBezTo>
                      <a:pt x="9" y="0"/>
                      <a:pt x="9" y="0"/>
                      <a:pt x="9" y="0"/>
                    </a:cubicBezTo>
                    <a:cubicBezTo>
                      <a:pt x="4" y="0"/>
                      <a:pt x="0" y="4"/>
                      <a:pt x="0" y="8"/>
                    </a:cubicBezTo>
                    <a:cubicBezTo>
                      <a:pt x="0" y="13"/>
                      <a:pt x="4" y="17"/>
                      <a:pt x="9" y="17"/>
                    </a:cubicBezTo>
                    <a:cubicBezTo>
                      <a:pt x="227" y="17"/>
                      <a:pt x="227" y="17"/>
                      <a:pt x="227" y="17"/>
                    </a:cubicBezTo>
                    <a:cubicBezTo>
                      <a:pt x="232" y="17"/>
                      <a:pt x="236" y="13"/>
                      <a:pt x="23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endParaRPr lang="en-US" sz="1800">
                  <a:solidFill>
                    <a:srgbClr val="3C3C3B"/>
                  </a:solidFill>
                  <a:latin typeface="Century Gothic"/>
                  <a:ea typeface=""/>
                  <a:cs typeface=""/>
                </a:endParaRPr>
              </a:p>
            </p:txBody>
          </p:sp>
          <p:sp>
            <p:nvSpPr>
              <p:cNvPr id="84" name="Freeform 4585"/>
              <p:cNvSpPr>
                <a:spLocks/>
              </p:cNvSpPr>
              <p:nvPr/>
            </p:nvSpPr>
            <p:spPr bwMode="auto">
              <a:xfrm>
                <a:off x="14468475" y="-2916237"/>
                <a:ext cx="885825" cy="63500"/>
              </a:xfrm>
              <a:custGeom>
                <a:avLst/>
                <a:gdLst>
                  <a:gd name="T0" fmla="*/ 236 w 236"/>
                  <a:gd name="T1" fmla="*/ 8 h 17"/>
                  <a:gd name="T2" fmla="*/ 227 w 236"/>
                  <a:gd name="T3" fmla="*/ 0 h 17"/>
                  <a:gd name="T4" fmla="*/ 9 w 236"/>
                  <a:gd name="T5" fmla="*/ 0 h 17"/>
                  <a:gd name="T6" fmla="*/ 0 w 236"/>
                  <a:gd name="T7" fmla="*/ 8 h 17"/>
                  <a:gd name="T8" fmla="*/ 9 w 236"/>
                  <a:gd name="T9" fmla="*/ 17 h 17"/>
                  <a:gd name="T10" fmla="*/ 227 w 236"/>
                  <a:gd name="T11" fmla="*/ 17 h 17"/>
                  <a:gd name="T12" fmla="*/ 236 w 236"/>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236" y="8"/>
                    </a:moveTo>
                    <a:cubicBezTo>
                      <a:pt x="236" y="3"/>
                      <a:pt x="232" y="0"/>
                      <a:pt x="227" y="0"/>
                    </a:cubicBezTo>
                    <a:cubicBezTo>
                      <a:pt x="9" y="0"/>
                      <a:pt x="9" y="0"/>
                      <a:pt x="9" y="0"/>
                    </a:cubicBezTo>
                    <a:cubicBezTo>
                      <a:pt x="4" y="0"/>
                      <a:pt x="0" y="3"/>
                      <a:pt x="0" y="8"/>
                    </a:cubicBezTo>
                    <a:cubicBezTo>
                      <a:pt x="0" y="13"/>
                      <a:pt x="4" y="17"/>
                      <a:pt x="9" y="17"/>
                    </a:cubicBezTo>
                    <a:cubicBezTo>
                      <a:pt x="227" y="17"/>
                      <a:pt x="227" y="17"/>
                      <a:pt x="227" y="17"/>
                    </a:cubicBezTo>
                    <a:cubicBezTo>
                      <a:pt x="232" y="17"/>
                      <a:pt x="236" y="13"/>
                      <a:pt x="23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endParaRPr lang="en-US" sz="1800">
                  <a:solidFill>
                    <a:srgbClr val="3C3C3B"/>
                  </a:solidFill>
                  <a:latin typeface="Century Gothic"/>
                  <a:ea typeface=""/>
                  <a:cs typeface=""/>
                </a:endParaRPr>
              </a:p>
            </p:txBody>
          </p:sp>
          <p:sp>
            <p:nvSpPr>
              <p:cNvPr id="85" name="Freeform 4586"/>
              <p:cNvSpPr>
                <a:spLocks/>
              </p:cNvSpPr>
              <p:nvPr/>
            </p:nvSpPr>
            <p:spPr bwMode="auto">
              <a:xfrm>
                <a:off x="14468475" y="-2724150"/>
                <a:ext cx="450850" cy="66675"/>
              </a:xfrm>
              <a:custGeom>
                <a:avLst/>
                <a:gdLst>
                  <a:gd name="T0" fmla="*/ 120 w 120"/>
                  <a:gd name="T1" fmla="*/ 9 h 18"/>
                  <a:gd name="T2" fmla="*/ 111 w 120"/>
                  <a:gd name="T3" fmla="*/ 0 h 18"/>
                  <a:gd name="T4" fmla="*/ 9 w 120"/>
                  <a:gd name="T5" fmla="*/ 0 h 18"/>
                  <a:gd name="T6" fmla="*/ 0 w 120"/>
                  <a:gd name="T7" fmla="*/ 9 h 18"/>
                  <a:gd name="T8" fmla="*/ 9 w 120"/>
                  <a:gd name="T9" fmla="*/ 18 h 18"/>
                  <a:gd name="T10" fmla="*/ 111 w 120"/>
                  <a:gd name="T11" fmla="*/ 18 h 18"/>
                  <a:gd name="T12" fmla="*/ 120 w 120"/>
                  <a:gd name="T13" fmla="*/ 9 h 18"/>
                </a:gdLst>
                <a:ahLst/>
                <a:cxnLst>
                  <a:cxn ang="0">
                    <a:pos x="T0" y="T1"/>
                  </a:cxn>
                  <a:cxn ang="0">
                    <a:pos x="T2" y="T3"/>
                  </a:cxn>
                  <a:cxn ang="0">
                    <a:pos x="T4" y="T5"/>
                  </a:cxn>
                  <a:cxn ang="0">
                    <a:pos x="T6" y="T7"/>
                  </a:cxn>
                  <a:cxn ang="0">
                    <a:pos x="T8" y="T9"/>
                  </a:cxn>
                  <a:cxn ang="0">
                    <a:pos x="T10" y="T11"/>
                  </a:cxn>
                  <a:cxn ang="0">
                    <a:pos x="T12" y="T13"/>
                  </a:cxn>
                </a:cxnLst>
                <a:rect l="0" t="0" r="r" b="b"/>
                <a:pathLst>
                  <a:path w="120" h="18">
                    <a:moveTo>
                      <a:pt x="120" y="9"/>
                    </a:moveTo>
                    <a:cubicBezTo>
                      <a:pt x="120" y="4"/>
                      <a:pt x="116" y="0"/>
                      <a:pt x="111" y="0"/>
                    </a:cubicBezTo>
                    <a:cubicBezTo>
                      <a:pt x="9" y="0"/>
                      <a:pt x="9" y="0"/>
                      <a:pt x="9" y="0"/>
                    </a:cubicBezTo>
                    <a:cubicBezTo>
                      <a:pt x="4" y="0"/>
                      <a:pt x="0" y="4"/>
                      <a:pt x="0" y="9"/>
                    </a:cubicBezTo>
                    <a:cubicBezTo>
                      <a:pt x="0" y="14"/>
                      <a:pt x="4" y="18"/>
                      <a:pt x="9" y="18"/>
                    </a:cubicBezTo>
                    <a:cubicBezTo>
                      <a:pt x="111" y="18"/>
                      <a:pt x="111" y="18"/>
                      <a:pt x="111" y="18"/>
                    </a:cubicBezTo>
                    <a:cubicBezTo>
                      <a:pt x="116" y="18"/>
                      <a:pt x="120" y="14"/>
                      <a:pt x="12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endParaRPr lang="en-US" sz="1800">
                  <a:solidFill>
                    <a:srgbClr val="3C3C3B"/>
                  </a:solidFill>
                  <a:latin typeface="Century Gothic"/>
                  <a:ea typeface=""/>
                  <a:cs typeface=""/>
                </a:endParaRPr>
              </a:p>
            </p:txBody>
          </p:sp>
          <p:sp>
            <p:nvSpPr>
              <p:cNvPr id="86" name="Freeform 4587"/>
              <p:cNvSpPr>
                <a:spLocks/>
              </p:cNvSpPr>
              <p:nvPr/>
            </p:nvSpPr>
            <p:spPr bwMode="auto">
              <a:xfrm>
                <a:off x="14468475" y="-2530475"/>
                <a:ext cx="428625" cy="65088"/>
              </a:xfrm>
              <a:custGeom>
                <a:avLst/>
                <a:gdLst>
                  <a:gd name="T0" fmla="*/ 114 w 114"/>
                  <a:gd name="T1" fmla="*/ 9 h 17"/>
                  <a:gd name="T2" fmla="*/ 105 w 114"/>
                  <a:gd name="T3" fmla="*/ 0 h 17"/>
                  <a:gd name="T4" fmla="*/ 9 w 114"/>
                  <a:gd name="T5" fmla="*/ 0 h 17"/>
                  <a:gd name="T6" fmla="*/ 0 w 114"/>
                  <a:gd name="T7" fmla="*/ 9 h 17"/>
                  <a:gd name="T8" fmla="*/ 9 w 114"/>
                  <a:gd name="T9" fmla="*/ 17 h 17"/>
                  <a:gd name="T10" fmla="*/ 105 w 114"/>
                  <a:gd name="T11" fmla="*/ 17 h 17"/>
                  <a:gd name="T12" fmla="*/ 114 w 114"/>
                  <a:gd name="T13" fmla="*/ 9 h 17"/>
                </a:gdLst>
                <a:ahLst/>
                <a:cxnLst>
                  <a:cxn ang="0">
                    <a:pos x="T0" y="T1"/>
                  </a:cxn>
                  <a:cxn ang="0">
                    <a:pos x="T2" y="T3"/>
                  </a:cxn>
                  <a:cxn ang="0">
                    <a:pos x="T4" y="T5"/>
                  </a:cxn>
                  <a:cxn ang="0">
                    <a:pos x="T6" y="T7"/>
                  </a:cxn>
                  <a:cxn ang="0">
                    <a:pos x="T8" y="T9"/>
                  </a:cxn>
                  <a:cxn ang="0">
                    <a:pos x="T10" y="T11"/>
                  </a:cxn>
                  <a:cxn ang="0">
                    <a:pos x="T12" y="T13"/>
                  </a:cxn>
                </a:cxnLst>
                <a:rect l="0" t="0" r="r" b="b"/>
                <a:pathLst>
                  <a:path w="114" h="17">
                    <a:moveTo>
                      <a:pt x="114" y="9"/>
                    </a:moveTo>
                    <a:cubicBezTo>
                      <a:pt x="114" y="4"/>
                      <a:pt x="110" y="0"/>
                      <a:pt x="105" y="0"/>
                    </a:cubicBezTo>
                    <a:cubicBezTo>
                      <a:pt x="9" y="0"/>
                      <a:pt x="9" y="0"/>
                      <a:pt x="9" y="0"/>
                    </a:cubicBezTo>
                    <a:cubicBezTo>
                      <a:pt x="4" y="0"/>
                      <a:pt x="0" y="4"/>
                      <a:pt x="0" y="9"/>
                    </a:cubicBezTo>
                    <a:cubicBezTo>
                      <a:pt x="0" y="14"/>
                      <a:pt x="4" y="17"/>
                      <a:pt x="9" y="17"/>
                    </a:cubicBezTo>
                    <a:cubicBezTo>
                      <a:pt x="105" y="17"/>
                      <a:pt x="105" y="17"/>
                      <a:pt x="105" y="17"/>
                    </a:cubicBezTo>
                    <a:cubicBezTo>
                      <a:pt x="110" y="17"/>
                      <a:pt x="114" y="14"/>
                      <a:pt x="1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endParaRPr lang="en-US" sz="1800">
                  <a:solidFill>
                    <a:srgbClr val="3C3C3B"/>
                  </a:solidFill>
                  <a:latin typeface="Century Gothic"/>
                  <a:ea typeface=""/>
                  <a:cs typeface=""/>
                </a:endParaRPr>
              </a:p>
            </p:txBody>
          </p:sp>
          <p:sp>
            <p:nvSpPr>
              <p:cNvPr id="87" name="Freeform 4588"/>
              <p:cNvSpPr>
                <a:spLocks noEditPoints="1"/>
              </p:cNvSpPr>
              <p:nvPr/>
            </p:nvSpPr>
            <p:spPr bwMode="auto">
              <a:xfrm>
                <a:off x="14123987" y="-3486150"/>
                <a:ext cx="1544638" cy="2125663"/>
              </a:xfrm>
              <a:custGeom>
                <a:avLst/>
                <a:gdLst>
                  <a:gd name="T0" fmla="*/ 240 w 412"/>
                  <a:gd name="T1" fmla="*/ 559 h 567"/>
                  <a:gd name="T2" fmla="*/ 240 w 412"/>
                  <a:gd name="T3" fmla="*/ 503 h 567"/>
                  <a:gd name="T4" fmla="*/ 68 w 412"/>
                  <a:gd name="T5" fmla="*/ 503 h 567"/>
                  <a:gd name="T6" fmla="*/ 28 w 412"/>
                  <a:gd name="T7" fmla="*/ 463 h 567"/>
                  <a:gd name="T8" fmla="*/ 28 w 412"/>
                  <a:gd name="T9" fmla="*/ 83 h 567"/>
                  <a:gd name="T10" fmla="*/ 68 w 412"/>
                  <a:gd name="T11" fmla="*/ 43 h 567"/>
                  <a:gd name="T12" fmla="*/ 344 w 412"/>
                  <a:gd name="T13" fmla="*/ 43 h 567"/>
                  <a:gd name="T14" fmla="*/ 384 w 412"/>
                  <a:gd name="T15" fmla="*/ 83 h 567"/>
                  <a:gd name="T16" fmla="*/ 384 w 412"/>
                  <a:gd name="T17" fmla="*/ 300 h 567"/>
                  <a:gd name="T18" fmla="*/ 400 w 412"/>
                  <a:gd name="T19" fmla="*/ 317 h 567"/>
                  <a:gd name="T20" fmla="*/ 411 w 412"/>
                  <a:gd name="T21" fmla="*/ 315 h 567"/>
                  <a:gd name="T22" fmla="*/ 412 w 412"/>
                  <a:gd name="T23" fmla="*/ 315 h 567"/>
                  <a:gd name="T24" fmla="*/ 412 w 412"/>
                  <a:gd name="T25" fmla="*/ 40 h 567"/>
                  <a:gd name="T26" fmla="*/ 372 w 412"/>
                  <a:gd name="T27" fmla="*/ 0 h 567"/>
                  <a:gd name="T28" fmla="*/ 40 w 412"/>
                  <a:gd name="T29" fmla="*/ 0 h 567"/>
                  <a:gd name="T30" fmla="*/ 0 w 412"/>
                  <a:gd name="T31" fmla="*/ 40 h 567"/>
                  <a:gd name="T32" fmla="*/ 0 w 412"/>
                  <a:gd name="T33" fmla="*/ 527 h 567"/>
                  <a:gd name="T34" fmla="*/ 40 w 412"/>
                  <a:gd name="T35" fmla="*/ 567 h 567"/>
                  <a:gd name="T36" fmla="*/ 243 w 412"/>
                  <a:gd name="T37" fmla="*/ 567 h 567"/>
                  <a:gd name="T38" fmla="*/ 240 w 412"/>
                  <a:gd name="T39" fmla="*/ 559 h 567"/>
                  <a:gd name="T40" fmla="*/ 206 w 412"/>
                  <a:gd name="T41" fmla="*/ 546 h 567"/>
                  <a:gd name="T42" fmla="*/ 193 w 412"/>
                  <a:gd name="T43" fmla="*/ 533 h 567"/>
                  <a:gd name="T44" fmla="*/ 206 w 412"/>
                  <a:gd name="T45" fmla="*/ 520 h 567"/>
                  <a:gd name="T46" fmla="*/ 219 w 412"/>
                  <a:gd name="T47" fmla="*/ 533 h 567"/>
                  <a:gd name="T48" fmla="*/ 206 w 412"/>
                  <a:gd name="T49" fmla="*/ 546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2" h="567">
                    <a:moveTo>
                      <a:pt x="240" y="559"/>
                    </a:moveTo>
                    <a:cubicBezTo>
                      <a:pt x="240" y="503"/>
                      <a:pt x="240" y="503"/>
                      <a:pt x="240" y="503"/>
                    </a:cubicBezTo>
                    <a:cubicBezTo>
                      <a:pt x="68" y="503"/>
                      <a:pt x="68" y="503"/>
                      <a:pt x="68" y="503"/>
                    </a:cubicBezTo>
                    <a:cubicBezTo>
                      <a:pt x="45" y="503"/>
                      <a:pt x="28" y="485"/>
                      <a:pt x="28" y="463"/>
                    </a:cubicBezTo>
                    <a:cubicBezTo>
                      <a:pt x="28" y="83"/>
                      <a:pt x="28" y="83"/>
                      <a:pt x="28" y="83"/>
                    </a:cubicBezTo>
                    <a:cubicBezTo>
                      <a:pt x="28" y="61"/>
                      <a:pt x="45" y="43"/>
                      <a:pt x="68" y="43"/>
                    </a:cubicBezTo>
                    <a:cubicBezTo>
                      <a:pt x="344" y="43"/>
                      <a:pt x="344" y="43"/>
                      <a:pt x="344" y="43"/>
                    </a:cubicBezTo>
                    <a:cubicBezTo>
                      <a:pt x="366" y="43"/>
                      <a:pt x="384" y="61"/>
                      <a:pt x="384" y="83"/>
                    </a:cubicBezTo>
                    <a:cubicBezTo>
                      <a:pt x="384" y="300"/>
                      <a:pt x="384" y="300"/>
                      <a:pt x="384" y="300"/>
                    </a:cubicBezTo>
                    <a:cubicBezTo>
                      <a:pt x="391" y="304"/>
                      <a:pt x="397" y="310"/>
                      <a:pt x="400" y="317"/>
                    </a:cubicBezTo>
                    <a:cubicBezTo>
                      <a:pt x="404" y="316"/>
                      <a:pt x="408" y="315"/>
                      <a:pt x="411" y="315"/>
                    </a:cubicBezTo>
                    <a:cubicBezTo>
                      <a:pt x="412" y="315"/>
                      <a:pt x="412" y="315"/>
                      <a:pt x="412" y="315"/>
                    </a:cubicBezTo>
                    <a:cubicBezTo>
                      <a:pt x="412" y="40"/>
                      <a:pt x="412" y="40"/>
                      <a:pt x="412" y="40"/>
                    </a:cubicBezTo>
                    <a:cubicBezTo>
                      <a:pt x="412" y="18"/>
                      <a:pt x="394" y="0"/>
                      <a:pt x="372" y="0"/>
                    </a:cubicBezTo>
                    <a:cubicBezTo>
                      <a:pt x="40" y="0"/>
                      <a:pt x="40" y="0"/>
                      <a:pt x="40" y="0"/>
                    </a:cubicBezTo>
                    <a:cubicBezTo>
                      <a:pt x="18" y="0"/>
                      <a:pt x="0" y="18"/>
                      <a:pt x="0" y="40"/>
                    </a:cubicBezTo>
                    <a:cubicBezTo>
                      <a:pt x="0" y="527"/>
                      <a:pt x="0" y="527"/>
                      <a:pt x="0" y="527"/>
                    </a:cubicBezTo>
                    <a:cubicBezTo>
                      <a:pt x="0" y="549"/>
                      <a:pt x="18" y="567"/>
                      <a:pt x="40" y="567"/>
                    </a:cubicBezTo>
                    <a:cubicBezTo>
                      <a:pt x="243" y="567"/>
                      <a:pt x="243" y="567"/>
                      <a:pt x="243" y="567"/>
                    </a:cubicBezTo>
                    <a:cubicBezTo>
                      <a:pt x="241" y="565"/>
                      <a:pt x="240" y="562"/>
                      <a:pt x="240" y="559"/>
                    </a:cubicBezTo>
                    <a:close/>
                    <a:moveTo>
                      <a:pt x="206" y="546"/>
                    </a:moveTo>
                    <a:cubicBezTo>
                      <a:pt x="199" y="546"/>
                      <a:pt x="193" y="540"/>
                      <a:pt x="193" y="533"/>
                    </a:cubicBezTo>
                    <a:cubicBezTo>
                      <a:pt x="193" y="526"/>
                      <a:pt x="199" y="520"/>
                      <a:pt x="206" y="520"/>
                    </a:cubicBezTo>
                    <a:cubicBezTo>
                      <a:pt x="213" y="520"/>
                      <a:pt x="219" y="526"/>
                      <a:pt x="219" y="533"/>
                    </a:cubicBezTo>
                    <a:cubicBezTo>
                      <a:pt x="219" y="540"/>
                      <a:pt x="213" y="546"/>
                      <a:pt x="206" y="5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endParaRPr lang="en-US" sz="1800">
                  <a:solidFill>
                    <a:srgbClr val="3C3C3B"/>
                  </a:solidFill>
                  <a:latin typeface="Century Gothic"/>
                  <a:ea typeface=""/>
                  <a:cs typeface=""/>
                </a:endParaRPr>
              </a:p>
            </p:txBody>
          </p:sp>
          <p:sp>
            <p:nvSpPr>
              <p:cNvPr id="88" name="Freeform 4589"/>
              <p:cNvSpPr>
                <a:spLocks noEditPoints="1"/>
              </p:cNvSpPr>
              <p:nvPr/>
            </p:nvSpPr>
            <p:spPr bwMode="auto">
              <a:xfrm>
                <a:off x="14847887" y="-2795587"/>
                <a:ext cx="930275" cy="1431925"/>
              </a:xfrm>
              <a:custGeom>
                <a:avLst/>
                <a:gdLst>
                  <a:gd name="T0" fmla="*/ 202 w 248"/>
                  <a:gd name="T1" fmla="*/ 144 h 382"/>
                  <a:gd name="T2" fmla="*/ 158 w 248"/>
                  <a:gd name="T3" fmla="*/ 125 h 382"/>
                  <a:gd name="T4" fmla="*/ 114 w 248"/>
                  <a:gd name="T5" fmla="*/ 105 h 382"/>
                  <a:gd name="T6" fmla="*/ 84 w 248"/>
                  <a:gd name="T7" fmla="*/ 0 h 382"/>
                  <a:gd name="T8" fmla="*/ 55 w 248"/>
                  <a:gd name="T9" fmla="*/ 172 h 382"/>
                  <a:gd name="T10" fmla="*/ 16 w 248"/>
                  <a:gd name="T11" fmla="*/ 162 h 382"/>
                  <a:gd name="T12" fmla="*/ 5 w 248"/>
                  <a:gd name="T13" fmla="*/ 202 h 382"/>
                  <a:gd name="T14" fmla="*/ 55 w 248"/>
                  <a:gd name="T15" fmla="*/ 375 h 382"/>
                  <a:gd name="T16" fmla="*/ 62 w 248"/>
                  <a:gd name="T17" fmla="*/ 382 h 382"/>
                  <a:gd name="T18" fmla="*/ 218 w 248"/>
                  <a:gd name="T19" fmla="*/ 375 h 382"/>
                  <a:gd name="T20" fmla="*/ 247 w 248"/>
                  <a:gd name="T21" fmla="*/ 220 h 382"/>
                  <a:gd name="T22" fmla="*/ 248 w 248"/>
                  <a:gd name="T23" fmla="*/ 169 h 382"/>
                  <a:gd name="T24" fmla="*/ 234 w 248"/>
                  <a:gd name="T25" fmla="*/ 217 h 382"/>
                  <a:gd name="T26" fmla="*/ 205 w 248"/>
                  <a:gd name="T27" fmla="*/ 313 h 382"/>
                  <a:gd name="T28" fmla="*/ 69 w 248"/>
                  <a:gd name="T29" fmla="*/ 368 h 382"/>
                  <a:gd name="T30" fmla="*/ 69 w 248"/>
                  <a:gd name="T31" fmla="*/ 307 h 382"/>
                  <a:gd name="T32" fmla="*/ 17 w 248"/>
                  <a:gd name="T33" fmla="*/ 195 h 382"/>
                  <a:gd name="T34" fmla="*/ 23 w 248"/>
                  <a:gd name="T35" fmla="*/ 174 h 382"/>
                  <a:gd name="T36" fmla="*/ 44 w 248"/>
                  <a:gd name="T37" fmla="*/ 180 h 382"/>
                  <a:gd name="T38" fmla="*/ 64 w 248"/>
                  <a:gd name="T39" fmla="*/ 204 h 382"/>
                  <a:gd name="T40" fmla="*/ 69 w 248"/>
                  <a:gd name="T41" fmla="*/ 29 h 382"/>
                  <a:gd name="T42" fmla="*/ 100 w 248"/>
                  <a:gd name="T43" fmla="*/ 29 h 382"/>
                  <a:gd name="T44" fmla="*/ 100 w 248"/>
                  <a:gd name="T45" fmla="*/ 175 h 382"/>
                  <a:gd name="T46" fmla="*/ 107 w 248"/>
                  <a:gd name="T47" fmla="*/ 184 h 382"/>
                  <a:gd name="T48" fmla="*/ 114 w 248"/>
                  <a:gd name="T49" fmla="*/ 175 h 382"/>
                  <a:gd name="T50" fmla="*/ 129 w 248"/>
                  <a:gd name="T51" fmla="*/ 115 h 382"/>
                  <a:gd name="T52" fmla="*/ 144 w 248"/>
                  <a:gd name="T53" fmla="*/ 180 h 382"/>
                  <a:gd name="T54" fmla="*/ 158 w 248"/>
                  <a:gd name="T55" fmla="*/ 181 h 382"/>
                  <a:gd name="T56" fmla="*/ 158 w 248"/>
                  <a:gd name="T57" fmla="*/ 149 h 382"/>
                  <a:gd name="T58" fmla="*/ 189 w 248"/>
                  <a:gd name="T59" fmla="*/ 149 h 382"/>
                  <a:gd name="T60" fmla="*/ 196 w 248"/>
                  <a:gd name="T61" fmla="*/ 206 h 382"/>
                  <a:gd name="T62" fmla="*/ 196 w 248"/>
                  <a:gd name="T63" fmla="*/ 206 h 382"/>
                  <a:gd name="T64" fmla="*/ 203 w 248"/>
                  <a:gd name="T65" fmla="*/ 169 h 382"/>
                  <a:gd name="T66" fmla="*/ 234 w 248"/>
                  <a:gd name="T67" fmla="*/ 169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8" h="382">
                    <a:moveTo>
                      <a:pt x="218" y="139"/>
                    </a:moveTo>
                    <a:cubicBezTo>
                      <a:pt x="213" y="139"/>
                      <a:pt x="207" y="141"/>
                      <a:pt x="202" y="144"/>
                    </a:cubicBezTo>
                    <a:cubicBezTo>
                      <a:pt x="200" y="130"/>
                      <a:pt x="188" y="120"/>
                      <a:pt x="174" y="120"/>
                    </a:cubicBezTo>
                    <a:cubicBezTo>
                      <a:pt x="168" y="120"/>
                      <a:pt x="162" y="122"/>
                      <a:pt x="158" y="125"/>
                    </a:cubicBezTo>
                    <a:cubicBezTo>
                      <a:pt x="155" y="111"/>
                      <a:pt x="143" y="101"/>
                      <a:pt x="129" y="101"/>
                    </a:cubicBezTo>
                    <a:cubicBezTo>
                      <a:pt x="123" y="101"/>
                      <a:pt x="118" y="103"/>
                      <a:pt x="114" y="105"/>
                    </a:cubicBezTo>
                    <a:cubicBezTo>
                      <a:pt x="114" y="29"/>
                      <a:pt x="114" y="29"/>
                      <a:pt x="114" y="29"/>
                    </a:cubicBezTo>
                    <a:cubicBezTo>
                      <a:pt x="114" y="13"/>
                      <a:pt x="100" y="0"/>
                      <a:pt x="84" y="0"/>
                    </a:cubicBezTo>
                    <a:cubicBezTo>
                      <a:pt x="68" y="0"/>
                      <a:pt x="55" y="13"/>
                      <a:pt x="55" y="29"/>
                    </a:cubicBezTo>
                    <a:cubicBezTo>
                      <a:pt x="55" y="172"/>
                      <a:pt x="55" y="172"/>
                      <a:pt x="55" y="172"/>
                    </a:cubicBezTo>
                    <a:cubicBezTo>
                      <a:pt x="51" y="166"/>
                      <a:pt x="45" y="161"/>
                      <a:pt x="38" y="160"/>
                    </a:cubicBezTo>
                    <a:cubicBezTo>
                      <a:pt x="30" y="158"/>
                      <a:pt x="23" y="159"/>
                      <a:pt x="16" y="162"/>
                    </a:cubicBezTo>
                    <a:cubicBezTo>
                      <a:pt x="9" y="166"/>
                      <a:pt x="4" y="173"/>
                      <a:pt x="2" y="180"/>
                    </a:cubicBezTo>
                    <a:cubicBezTo>
                      <a:pt x="0" y="188"/>
                      <a:pt x="1" y="195"/>
                      <a:pt x="5" y="202"/>
                    </a:cubicBezTo>
                    <a:cubicBezTo>
                      <a:pt x="55" y="312"/>
                      <a:pt x="55" y="312"/>
                      <a:pt x="55" y="312"/>
                    </a:cubicBezTo>
                    <a:cubicBezTo>
                      <a:pt x="55" y="375"/>
                      <a:pt x="55" y="375"/>
                      <a:pt x="55" y="375"/>
                    </a:cubicBezTo>
                    <a:cubicBezTo>
                      <a:pt x="55" y="377"/>
                      <a:pt x="56" y="379"/>
                      <a:pt x="57" y="380"/>
                    </a:cubicBezTo>
                    <a:cubicBezTo>
                      <a:pt x="59" y="381"/>
                      <a:pt x="60" y="382"/>
                      <a:pt x="62" y="382"/>
                    </a:cubicBezTo>
                    <a:cubicBezTo>
                      <a:pt x="212" y="382"/>
                      <a:pt x="212" y="382"/>
                      <a:pt x="212" y="382"/>
                    </a:cubicBezTo>
                    <a:cubicBezTo>
                      <a:pt x="215" y="382"/>
                      <a:pt x="218" y="379"/>
                      <a:pt x="218" y="375"/>
                    </a:cubicBezTo>
                    <a:cubicBezTo>
                      <a:pt x="218" y="314"/>
                      <a:pt x="218" y="314"/>
                      <a:pt x="218" y="314"/>
                    </a:cubicBezTo>
                    <a:cubicBezTo>
                      <a:pt x="247" y="220"/>
                      <a:pt x="247" y="220"/>
                      <a:pt x="247" y="220"/>
                    </a:cubicBezTo>
                    <a:cubicBezTo>
                      <a:pt x="248" y="220"/>
                      <a:pt x="248" y="219"/>
                      <a:pt x="248" y="218"/>
                    </a:cubicBezTo>
                    <a:cubicBezTo>
                      <a:pt x="248" y="169"/>
                      <a:pt x="248" y="169"/>
                      <a:pt x="248" y="169"/>
                    </a:cubicBezTo>
                    <a:cubicBezTo>
                      <a:pt x="248" y="153"/>
                      <a:pt x="235" y="139"/>
                      <a:pt x="218" y="139"/>
                    </a:cubicBezTo>
                    <a:close/>
                    <a:moveTo>
                      <a:pt x="234" y="217"/>
                    </a:moveTo>
                    <a:cubicBezTo>
                      <a:pt x="205" y="310"/>
                      <a:pt x="205" y="310"/>
                      <a:pt x="205" y="310"/>
                    </a:cubicBezTo>
                    <a:cubicBezTo>
                      <a:pt x="205" y="311"/>
                      <a:pt x="205" y="312"/>
                      <a:pt x="205" y="313"/>
                    </a:cubicBezTo>
                    <a:cubicBezTo>
                      <a:pt x="205" y="368"/>
                      <a:pt x="205" y="368"/>
                      <a:pt x="205" y="368"/>
                    </a:cubicBezTo>
                    <a:cubicBezTo>
                      <a:pt x="69" y="368"/>
                      <a:pt x="69" y="368"/>
                      <a:pt x="69" y="368"/>
                    </a:cubicBezTo>
                    <a:cubicBezTo>
                      <a:pt x="69" y="310"/>
                      <a:pt x="69" y="310"/>
                      <a:pt x="69" y="310"/>
                    </a:cubicBezTo>
                    <a:cubicBezTo>
                      <a:pt x="69" y="309"/>
                      <a:pt x="69" y="308"/>
                      <a:pt x="69" y="307"/>
                    </a:cubicBezTo>
                    <a:cubicBezTo>
                      <a:pt x="18" y="196"/>
                      <a:pt x="18" y="196"/>
                      <a:pt x="18" y="196"/>
                    </a:cubicBezTo>
                    <a:cubicBezTo>
                      <a:pt x="17" y="196"/>
                      <a:pt x="17" y="196"/>
                      <a:pt x="17" y="195"/>
                    </a:cubicBezTo>
                    <a:cubicBezTo>
                      <a:pt x="15" y="192"/>
                      <a:pt x="15" y="188"/>
                      <a:pt x="16" y="184"/>
                    </a:cubicBezTo>
                    <a:cubicBezTo>
                      <a:pt x="17" y="180"/>
                      <a:pt x="19" y="177"/>
                      <a:pt x="23" y="174"/>
                    </a:cubicBezTo>
                    <a:cubicBezTo>
                      <a:pt x="26" y="172"/>
                      <a:pt x="31" y="172"/>
                      <a:pt x="34" y="173"/>
                    </a:cubicBezTo>
                    <a:cubicBezTo>
                      <a:pt x="38" y="174"/>
                      <a:pt x="42" y="177"/>
                      <a:pt x="44" y="180"/>
                    </a:cubicBezTo>
                    <a:cubicBezTo>
                      <a:pt x="56" y="201"/>
                      <a:pt x="56" y="201"/>
                      <a:pt x="56" y="201"/>
                    </a:cubicBezTo>
                    <a:cubicBezTo>
                      <a:pt x="58" y="204"/>
                      <a:pt x="61" y="205"/>
                      <a:pt x="64" y="204"/>
                    </a:cubicBezTo>
                    <a:cubicBezTo>
                      <a:pt x="67" y="204"/>
                      <a:pt x="69" y="201"/>
                      <a:pt x="69" y="198"/>
                    </a:cubicBezTo>
                    <a:cubicBezTo>
                      <a:pt x="69" y="29"/>
                      <a:pt x="69" y="29"/>
                      <a:pt x="69" y="29"/>
                    </a:cubicBezTo>
                    <a:cubicBezTo>
                      <a:pt x="69" y="21"/>
                      <a:pt x="76" y="14"/>
                      <a:pt x="84" y="14"/>
                    </a:cubicBezTo>
                    <a:cubicBezTo>
                      <a:pt x="93" y="14"/>
                      <a:pt x="100" y="21"/>
                      <a:pt x="100" y="29"/>
                    </a:cubicBezTo>
                    <a:cubicBezTo>
                      <a:pt x="100" y="130"/>
                      <a:pt x="100" y="130"/>
                      <a:pt x="100" y="130"/>
                    </a:cubicBezTo>
                    <a:cubicBezTo>
                      <a:pt x="100" y="175"/>
                      <a:pt x="100" y="175"/>
                      <a:pt x="100" y="175"/>
                    </a:cubicBezTo>
                    <a:cubicBezTo>
                      <a:pt x="100" y="177"/>
                      <a:pt x="100" y="177"/>
                      <a:pt x="100" y="177"/>
                    </a:cubicBezTo>
                    <a:cubicBezTo>
                      <a:pt x="100" y="180"/>
                      <a:pt x="103" y="184"/>
                      <a:pt x="107" y="184"/>
                    </a:cubicBezTo>
                    <a:cubicBezTo>
                      <a:pt x="110" y="184"/>
                      <a:pt x="114" y="180"/>
                      <a:pt x="114" y="177"/>
                    </a:cubicBezTo>
                    <a:cubicBezTo>
                      <a:pt x="114" y="175"/>
                      <a:pt x="114" y="175"/>
                      <a:pt x="114" y="175"/>
                    </a:cubicBezTo>
                    <a:cubicBezTo>
                      <a:pt x="114" y="130"/>
                      <a:pt x="114" y="130"/>
                      <a:pt x="114" y="130"/>
                    </a:cubicBezTo>
                    <a:cubicBezTo>
                      <a:pt x="114" y="122"/>
                      <a:pt x="120" y="115"/>
                      <a:pt x="129" y="115"/>
                    </a:cubicBezTo>
                    <a:cubicBezTo>
                      <a:pt x="137" y="115"/>
                      <a:pt x="144" y="122"/>
                      <a:pt x="144" y="130"/>
                    </a:cubicBezTo>
                    <a:cubicBezTo>
                      <a:pt x="144" y="180"/>
                      <a:pt x="144" y="180"/>
                      <a:pt x="144" y="180"/>
                    </a:cubicBezTo>
                    <a:cubicBezTo>
                      <a:pt x="144" y="184"/>
                      <a:pt x="147" y="187"/>
                      <a:pt x="151" y="187"/>
                    </a:cubicBezTo>
                    <a:cubicBezTo>
                      <a:pt x="155" y="187"/>
                      <a:pt x="158" y="184"/>
                      <a:pt x="158" y="181"/>
                    </a:cubicBezTo>
                    <a:cubicBezTo>
                      <a:pt x="158" y="180"/>
                      <a:pt x="158" y="180"/>
                      <a:pt x="158" y="179"/>
                    </a:cubicBezTo>
                    <a:cubicBezTo>
                      <a:pt x="158" y="149"/>
                      <a:pt x="158" y="149"/>
                      <a:pt x="158" y="149"/>
                    </a:cubicBezTo>
                    <a:cubicBezTo>
                      <a:pt x="158" y="141"/>
                      <a:pt x="165" y="134"/>
                      <a:pt x="174" y="134"/>
                    </a:cubicBezTo>
                    <a:cubicBezTo>
                      <a:pt x="182" y="134"/>
                      <a:pt x="189" y="141"/>
                      <a:pt x="189" y="149"/>
                    </a:cubicBezTo>
                    <a:cubicBezTo>
                      <a:pt x="189" y="199"/>
                      <a:pt x="189" y="199"/>
                      <a:pt x="189" y="199"/>
                    </a:cubicBezTo>
                    <a:cubicBezTo>
                      <a:pt x="189" y="203"/>
                      <a:pt x="192" y="206"/>
                      <a:pt x="196" y="206"/>
                    </a:cubicBezTo>
                    <a:cubicBezTo>
                      <a:pt x="196" y="206"/>
                      <a:pt x="196" y="206"/>
                      <a:pt x="196" y="206"/>
                    </a:cubicBezTo>
                    <a:cubicBezTo>
                      <a:pt x="196" y="206"/>
                      <a:pt x="196" y="206"/>
                      <a:pt x="196" y="206"/>
                    </a:cubicBezTo>
                    <a:cubicBezTo>
                      <a:pt x="200" y="206"/>
                      <a:pt x="203" y="203"/>
                      <a:pt x="203" y="199"/>
                    </a:cubicBezTo>
                    <a:cubicBezTo>
                      <a:pt x="203" y="169"/>
                      <a:pt x="203" y="169"/>
                      <a:pt x="203" y="169"/>
                    </a:cubicBezTo>
                    <a:cubicBezTo>
                      <a:pt x="203" y="160"/>
                      <a:pt x="210" y="153"/>
                      <a:pt x="218" y="153"/>
                    </a:cubicBezTo>
                    <a:cubicBezTo>
                      <a:pt x="227" y="153"/>
                      <a:pt x="234" y="160"/>
                      <a:pt x="234" y="169"/>
                    </a:cubicBezTo>
                    <a:lnTo>
                      <a:pt x="234"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endParaRPr lang="en-US" sz="1800">
                  <a:solidFill>
                    <a:srgbClr val="3C3C3B"/>
                  </a:solidFill>
                  <a:latin typeface="Century Gothic"/>
                  <a:ea typeface=""/>
                  <a:cs typeface=""/>
                </a:endParaRPr>
              </a:p>
            </p:txBody>
          </p:sp>
        </p:grpSp>
        <p:grpSp>
          <p:nvGrpSpPr>
            <p:cNvPr id="89" name="Group 88"/>
            <p:cNvGrpSpPr/>
            <p:nvPr>
              <p:custDataLst>
                <p:tags r:id="rId6"/>
              </p:custDataLst>
            </p:nvPr>
          </p:nvGrpSpPr>
          <p:grpSpPr>
            <a:xfrm>
              <a:off x="3783073" y="2660237"/>
              <a:ext cx="345212" cy="559159"/>
              <a:chOff x="2082800" y="-1063625"/>
              <a:chExt cx="1420813" cy="2235201"/>
            </a:xfrm>
            <a:solidFill>
              <a:srgbClr val="EC881D"/>
            </a:solidFill>
          </p:grpSpPr>
          <p:sp>
            <p:nvSpPr>
              <p:cNvPr id="90" name="Freeform 4419"/>
              <p:cNvSpPr>
                <a:spLocks noEditPoints="1"/>
              </p:cNvSpPr>
              <p:nvPr/>
            </p:nvSpPr>
            <p:spPr bwMode="auto">
              <a:xfrm>
                <a:off x="2082800" y="-1008062"/>
                <a:ext cx="1420813" cy="2179638"/>
              </a:xfrm>
              <a:custGeom>
                <a:avLst/>
                <a:gdLst>
                  <a:gd name="T0" fmla="*/ 379 w 379"/>
                  <a:gd name="T1" fmla="*/ 463 h 581"/>
                  <a:gd name="T2" fmla="*/ 344 w 379"/>
                  <a:gd name="T3" fmla="*/ 326 h 581"/>
                  <a:gd name="T4" fmla="*/ 309 w 379"/>
                  <a:gd name="T5" fmla="*/ 297 h 581"/>
                  <a:gd name="T6" fmla="*/ 244 w 379"/>
                  <a:gd name="T7" fmla="*/ 272 h 581"/>
                  <a:gd name="T8" fmla="*/ 211 w 379"/>
                  <a:gd name="T9" fmla="*/ 300 h 581"/>
                  <a:gd name="T10" fmla="*/ 168 w 379"/>
                  <a:gd name="T11" fmla="*/ 300 h 581"/>
                  <a:gd name="T12" fmla="*/ 135 w 379"/>
                  <a:gd name="T13" fmla="*/ 273 h 581"/>
                  <a:gd name="T14" fmla="*/ 80 w 379"/>
                  <a:gd name="T15" fmla="*/ 294 h 581"/>
                  <a:gd name="T16" fmla="*/ 34 w 379"/>
                  <a:gd name="T17" fmla="*/ 326 h 581"/>
                  <a:gd name="T18" fmla="*/ 0 w 379"/>
                  <a:gd name="T19" fmla="*/ 467 h 581"/>
                  <a:gd name="T20" fmla="*/ 0 w 379"/>
                  <a:gd name="T21" fmla="*/ 468 h 581"/>
                  <a:gd name="T22" fmla="*/ 379 w 379"/>
                  <a:gd name="T23" fmla="*/ 468 h 581"/>
                  <a:gd name="T24" fmla="*/ 379 w 379"/>
                  <a:gd name="T25" fmla="*/ 463 h 581"/>
                  <a:gd name="T26" fmla="*/ 273 w 379"/>
                  <a:gd name="T27" fmla="*/ 115 h 581"/>
                  <a:gd name="T28" fmla="*/ 271 w 379"/>
                  <a:gd name="T29" fmla="*/ 99 h 581"/>
                  <a:gd name="T30" fmla="*/ 273 w 379"/>
                  <a:gd name="T31" fmla="*/ 83 h 581"/>
                  <a:gd name="T32" fmla="*/ 269 w 379"/>
                  <a:gd name="T33" fmla="*/ 57 h 581"/>
                  <a:gd name="T34" fmla="*/ 246 w 379"/>
                  <a:gd name="T35" fmla="*/ 29 h 581"/>
                  <a:gd name="T36" fmla="*/ 227 w 379"/>
                  <a:gd name="T37" fmla="*/ 41 h 581"/>
                  <a:gd name="T38" fmla="*/ 226 w 379"/>
                  <a:gd name="T39" fmla="*/ 18 h 581"/>
                  <a:gd name="T40" fmla="*/ 204 w 379"/>
                  <a:gd name="T41" fmla="*/ 32 h 581"/>
                  <a:gd name="T42" fmla="*/ 210 w 379"/>
                  <a:gd name="T43" fmla="*/ 5 h 581"/>
                  <a:gd name="T44" fmla="*/ 182 w 379"/>
                  <a:gd name="T45" fmla="*/ 36 h 581"/>
                  <a:gd name="T46" fmla="*/ 166 w 379"/>
                  <a:gd name="T47" fmla="*/ 23 h 581"/>
                  <a:gd name="T48" fmla="*/ 155 w 379"/>
                  <a:gd name="T49" fmla="*/ 18 h 581"/>
                  <a:gd name="T50" fmla="*/ 141 w 379"/>
                  <a:gd name="T51" fmla="*/ 44 h 581"/>
                  <a:gd name="T52" fmla="*/ 108 w 379"/>
                  <a:gd name="T53" fmla="*/ 37 h 581"/>
                  <a:gd name="T54" fmla="*/ 120 w 379"/>
                  <a:gd name="T55" fmla="*/ 60 h 581"/>
                  <a:gd name="T56" fmla="*/ 105 w 379"/>
                  <a:gd name="T57" fmla="*/ 68 h 581"/>
                  <a:gd name="T58" fmla="*/ 108 w 379"/>
                  <a:gd name="T59" fmla="*/ 84 h 581"/>
                  <a:gd name="T60" fmla="*/ 108 w 379"/>
                  <a:gd name="T61" fmla="*/ 97 h 581"/>
                  <a:gd name="T62" fmla="*/ 102 w 379"/>
                  <a:gd name="T63" fmla="*/ 104 h 581"/>
                  <a:gd name="T64" fmla="*/ 108 w 379"/>
                  <a:gd name="T65" fmla="*/ 119 h 581"/>
                  <a:gd name="T66" fmla="*/ 111 w 379"/>
                  <a:gd name="T67" fmla="*/ 155 h 581"/>
                  <a:gd name="T68" fmla="*/ 106 w 379"/>
                  <a:gd name="T69" fmla="*/ 160 h 581"/>
                  <a:gd name="T70" fmla="*/ 111 w 379"/>
                  <a:gd name="T71" fmla="*/ 198 h 581"/>
                  <a:gd name="T72" fmla="*/ 118 w 379"/>
                  <a:gd name="T73" fmla="*/ 204 h 581"/>
                  <a:gd name="T74" fmla="*/ 141 w 379"/>
                  <a:gd name="T75" fmla="*/ 247 h 581"/>
                  <a:gd name="T76" fmla="*/ 172 w 379"/>
                  <a:gd name="T77" fmla="*/ 274 h 581"/>
                  <a:gd name="T78" fmla="*/ 207 w 379"/>
                  <a:gd name="T79" fmla="*/ 274 h 581"/>
                  <a:gd name="T80" fmla="*/ 238 w 379"/>
                  <a:gd name="T81" fmla="*/ 247 h 581"/>
                  <a:gd name="T82" fmla="*/ 261 w 379"/>
                  <a:gd name="T83" fmla="*/ 204 h 581"/>
                  <a:gd name="T84" fmla="*/ 267 w 379"/>
                  <a:gd name="T85" fmla="*/ 198 h 581"/>
                  <a:gd name="T86" fmla="*/ 272 w 379"/>
                  <a:gd name="T87" fmla="*/ 160 h 581"/>
                  <a:gd name="T88" fmla="*/ 267 w 379"/>
                  <a:gd name="T89" fmla="*/ 154 h 581"/>
                  <a:gd name="T90" fmla="*/ 267 w 379"/>
                  <a:gd name="T91" fmla="*/ 154 h 581"/>
                  <a:gd name="T92" fmla="*/ 269 w 379"/>
                  <a:gd name="T93" fmla="*/ 142 h 581"/>
                  <a:gd name="T94" fmla="*/ 271 w 379"/>
                  <a:gd name="T95" fmla="*/ 130 h 581"/>
                  <a:gd name="T96" fmla="*/ 273 w 379"/>
                  <a:gd name="T97" fmla="*/ 115 h 581"/>
                  <a:gd name="T98" fmla="*/ 260 w 379"/>
                  <a:gd name="T99" fmla="*/ 148 h 581"/>
                  <a:gd name="T100" fmla="*/ 256 w 379"/>
                  <a:gd name="T101" fmla="*/ 184 h 581"/>
                  <a:gd name="T102" fmla="*/ 244 w 379"/>
                  <a:gd name="T103" fmla="*/ 214 h 581"/>
                  <a:gd name="T104" fmla="*/ 139 w 379"/>
                  <a:gd name="T105" fmla="*/ 222 h 581"/>
                  <a:gd name="T106" fmla="*/ 124 w 379"/>
                  <a:gd name="T107" fmla="*/ 179 h 581"/>
                  <a:gd name="T108" fmla="*/ 120 w 379"/>
                  <a:gd name="T109" fmla="*/ 154 h 581"/>
                  <a:gd name="T110" fmla="*/ 130 w 379"/>
                  <a:gd name="T111" fmla="*/ 120 h 581"/>
                  <a:gd name="T112" fmla="*/ 162 w 379"/>
                  <a:gd name="T113" fmla="*/ 140 h 581"/>
                  <a:gd name="T114" fmla="*/ 150 w 379"/>
                  <a:gd name="T115" fmla="*/ 122 h 581"/>
                  <a:gd name="T116" fmla="*/ 185 w 379"/>
                  <a:gd name="T117" fmla="*/ 143 h 581"/>
                  <a:gd name="T118" fmla="*/ 249 w 379"/>
                  <a:gd name="T119" fmla="*/ 129 h 581"/>
                  <a:gd name="T120" fmla="*/ 260 w 379"/>
                  <a:gd name="T121" fmla="*/ 14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9" h="581">
                    <a:moveTo>
                      <a:pt x="379" y="463"/>
                    </a:moveTo>
                    <a:cubicBezTo>
                      <a:pt x="378" y="407"/>
                      <a:pt x="373" y="362"/>
                      <a:pt x="344" y="326"/>
                    </a:cubicBezTo>
                    <a:cubicBezTo>
                      <a:pt x="333" y="311"/>
                      <a:pt x="321" y="303"/>
                      <a:pt x="309" y="297"/>
                    </a:cubicBezTo>
                    <a:cubicBezTo>
                      <a:pt x="286" y="287"/>
                      <a:pt x="263" y="287"/>
                      <a:pt x="244" y="272"/>
                    </a:cubicBezTo>
                    <a:cubicBezTo>
                      <a:pt x="235" y="284"/>
                      <a:pt x="225" y="295"/>
                      <a:pt x="211" y="300"/>
                    </a:cubicBezTo>
                    <a:cubicBezTo>
                      <a:pt x="200" y="304"/>
                      <a:pt x="179" y="304"/>
                      <a:pt x="168" y="300"/>
                    </a:cubicBezTo>
                    <a:cubicBezTo>
                      <a:pt x="154" y="295"/>
                      <a:pt x="144" y="284"/>
                      <a:pt x="135" y="273"/>
                    </a:cubicBezTo>
                    <a:cubicBezTo>
                      <a:pt x="117" y="286"/>
                      <a:pt x="99" y="287"/>
                      <a:pt x="80" y="294"/>
                    </a:cubicBezTo>
                    <a:cubicBezTo>
                      <a:pt x="65" y="298"/>
                      <a:pt x="49" y="306"/>
                      <a:pt x="34" y="326"/>
                    </a:cubicBezTo>
                    <a:cubicBezTo>
                      <a:pt x="5" y="363"/>
                      <a:pt x="0" y="409"/>
                      <a:pt x="0" y="467"/>
                    </a:cubicBezTo>
                    <a:cubicBezTo>
                      <a:pt x="0" y="467"/>
                      <a:pt x="0" y="467"/>
                      <a:pt x="0" y="468"/>
                    </a:cubicBezTo>
                    <a:cubicBezTo>
                      <a:pt x="99" y="581"/>
                      <a:pt x="280" y="581"/>
                      <a:pt x="379" y="468"/>
                    </a:cubicBezTo>
                    <a:cubicBezTo>
                      <a:pt x="379" y="466"/>
                      <a:pt x="379" y="464"/>
                      <a:pt x="379" y="463"/>
                    </a:cubicBezTo>
                    <a:close/>
                    <a:moveTo>
                      <a:pt x="273" y="115"/>
                    </a:moveTo>
                    <a:cubicBezTo>
                      <a:pt x="275" y="105"/>
                      <a:pt x="270" y="111"/>
                      <a:pt x="271" y="99"/>
                    </a:cubicBezTo>
                    <a:cubicBezTo>
                      <a:pt x="273" y="87"/>
                      <a:pt x="272" y="92"/>
                      <a:pt x="273" y="83"/>
                    </a:cubicBezTo>
                    <a:cubicBezTo>
                      <a:pt x="274" y="74"/>
                      <a:pt x="271" y="67"/>
                      <a:pt x="269" y="57"/>
                    </a:cubicBezTo>
                    <a:cubicBezTo>
                      <a:pt x="267" y="48"/>
                      <a:pt x="244" y="39"/>
                      <a:pt x="246" y="29"/>
                    </a:cubicBezTo>
                    <a:cubicBezTo>
                      <a:pt x="247" y="17"/>
                      <a:pt x="230" y="47"/>
                      <a:pt x="227" y="41"/>
                    </a:cubicBezTo>
                    <a:cubicBezTo>
                      <a:pt x="223" y="36"/>
                      <a:pt x="227" y="21"/>
                      <a:pt x="226" y="18"/>
                    </a:cubicBezTo>
                    <a:cubicBezTo>
                      <a:pt x="225" y="15"/>
                      <a:pt x="207" y="33"/>
                      <a:pt x="204" y="32"/>
                    </a:cubicBezTo>
                    <a:cubicBezTo>
                      <a:pt x="200" y="30"/>
                      <a:pt x="212" y="10"/>
                      <a:pt x="210" y="5"/>
                    </a:cubicBezTo>
                    <a:cubicBezTo>
                      <a:pt x="209" y="0"/>
                      <a:pt x="182" y="36"/>
                      <a:pt x="182" y="36"/>
                    </a:cubicBezTo>
                    <a:cubicBezTo>
                      <a:pt x="182" y="36"/>
                      <a:pt x="170" y="24"/>
                      <a:pt x="166" y="23"/>
                    </a:cubicBezTo>
                    <a:cubicBezTo>
                      <a:pt x="163" y="21"/>
                      <a:pt x="153" y="9"/>
                      <a:pt x="155" y="18"/>
                    </a:cubicBezTo>
                    <a:cubicBezTo>
                      <a:pt x="163" y="43"/>
                      <a:pt x="148" y="44"/>
                      <a:pt x="141" y="44"/>
                    </a:cubicBezTo>
                    <a:cubicBezTo>
                      <a:pt x="134" y="44"/>
                      <a:pt x="108" y="37"/>
                      <a:pt x="108" y="37"/>
                    </a:cubicBezTo>
                    <a:cubicBezTo>
                      <a:pt x="108" y="37"/>
                      <a:pt x="120" y="51"/>
                      <a:pt x="120" y="60"/>
                    </a:cubicBezTo>
                    <a:cubicBezTo>
                      <a:pt x="120" y="70"/>
                      <a:pt x="112" y="66"/>
                      <a:pt x="105" y="68"/>
                    </a:cubicBezTo>
                    <a:cubicBezTo>
                      <a:pt x="98" y="70"/>
                      <a:pt x="108" y="84"/>
                      <a:pt x="108" y="84"/>
                    </a:cubicBezTo>
                    <a:cubicBezTo>
                      <a:pt x="108" y="84"/>
                      <a:pt x="108" y="91"/>
                      <a:pt x="108" y="97"/>
                    </a:cubicBezTo>
                    <a:cubicBezTo>
                      <a:pt x="108" y="104"/>
                      <a:pt x="104" y="102"/>
                      <a:pt x="102" y="104"/>
                    </a:cubicBezTo>
                    <a:cubicBezTo>
                      <a:pt x="100" y="107"/>
                      <a:pt x="107" y="114"/>
                      <a:pt x="108" y="119"/>
                    </a:cubicBezTo>
                    <a:cubicBezTo>
                      <a:pt x="110" y="122"/>
                      <a:pt x="110" y="146"/>
                      <a:pt x="111" y="155"/>
                    </a:cubicBezTo>
                    <a:cubicBezTo>
                      <a:pt x="109" y="156"/>
                      <a:pt x="106" y="159"/>
                      <a:pt x="106" y="160"/>
                    </a:cubicBezTo>
                    <a:cubicBezTo>
                      <a:pt x="107" y="170"/>
                      <a:pt x="108" y="183"/>
                      <a:pt x="111" y="198"/>
                    </a:cubicBezTo>
                    <a:cubicBezTo>
                      <a:pt x="112" y="201"/>
                      <a:pt x="115" y="203"/>
                      <a:pt x="118" y="204"/>
                    </a:cubicBezTo>
                    <a:cubicBezTo>
                      <a:pt x="124" y="219"/>
                      <a:pt x="131" y="233"/>
                      <a:pt x="141" y="247"/>
                    </a:cubicBezTo>
                    <a:cubicBezTo>
                      <a:pt x="151" y="260"/>
                      <a:pt x="160" y="270"/>
                      <a:pt x="172" y="274"/>
                    </a:cubicBezTo>
                    <a:cubicBezTo>
                      <a:pt x="186" y="279"/>
                      <a:pt x="192" y="280"/>
                      <a:pt x="207" y="274"/>
                    </a:cubicBezTo>
                    <a:cubicBezTo>
                      <a:pt x="219" y="270"/>
                      <a:pt x="228" y="260"/>
                      <a:pt x="238" y="247"/>
                    </a:cubicBezTo>
                    <a:cubicBezTo>
                      <a:pt x="248" y="233"/>
                      <a:pt x="255" y="219"/>
                      <a:pt x="261" y="204"/>
                    </a:cubicBezTo>
                    <a:cubicBezTo>
                      <a:pt x="264" y="203"/>
                      <a:pt x="266" y="201"/>
                      <a:pt x="267" y="198"/>
                    </a:cubicBezTo>
                    <a:cubicBezTo>
                      <a:pt x="271" y="183"/>
                      <a:pt x="272" y="170"/>
                      <a:pt x="272" y="160"/>
                    </a:cubicBezTo>
                    <a:cubicBezTo>
                      <a:pt x="272" y="158"/>
                      <a:pt x="268" y="155"/>
                      <a:pt x="267" y="154"/>
                    </a:cubicBezTo>
                    <a:cubicBezTo>
                      <a:pt x="267" y="154"/>
                      <a:pt x="267" y="154"/>
                      <a:pt x="267" y="154"/>
                    </a:cubicBezTo>
                    <a:cubicBezTo>
                      <a:pt x="269" y="152"/>
                      <a:pt x="271" y="148"/>
                      <a:pt x="269" y="142"/>
                    </a:cubicBezTo>
                    <a:cubicBezTo>
                      <a:pt x="269" y="142"/>
                      <a:pt x="269" y="138"/>
                      <a:pt x="271" y="130"/>
                    </a:cubicBezTo>
                    <a:cubicBezTo>
                      <a:pt x="272" y="122"/>
                      <a:pt x="271" y="126"/>
                      <a:pt x="273" y="115"/>
                    </a:cubicBezTo>
                    <a:close/>
                    <a:moveTo>
                      <a:pt x="260" y="148"/>
                    </a:moveTo>
                    <a:cubicBezTo>
                      <a:pt x="255" y="161"/>
                      <a:pt x="259" y="174"/>
                      <a:pt x="256" y="184"/>
                    </a:cubicBezTo>
                    <a:cubicBezTo>
                      <a:pt x="253" y="191"/>
                      <a:pt x="250" y="204"/>
                      <a:pt x="244" y="214"/>
                    </a:cubicBezTo>
                    <a:cubicBezTo>
                      <a:pt x="206" y="284"/>
                      <a:pt x="172" y="276"/>
                      <a:pt x="139" y="222"/>
                    </a:cubicBezTo>
                    <a:cubicBezTo>
                      <a:pt x="131" y="209"/>
                      <a:pt x="124" y="188"/>
                      <a:pt x="124" y="179"/>
                    </a:cubicBezTo>
                    <a:cubicBezTo>
                      <a:pt x="124" y="170"/>
                      <a:pt x="120" y="154"/>
                      <a:pt x="120" y="154"/>
                    </a:cubicBezTo>
                    <a:cubicBezTo>
                      <a:pt x="130" y="120"/>
                      <a:pt x="130" y="120"/>
                      <a:pt x="130" y="120"/>
                    </a:cubicBezTo>
                    <a:cubicBezTo>
                      <a:pt x="162" y="140"/>
                      <a:pt x="162" y="140"/>
                      <a:pt x="162" y="140"/>
                    </a:cubicBezTo>
                    <a:cubicBezTo>
                      <a:pt x="150" y="122"/>
                      <a:pt x="150" y="122"/>
                      <a:pt x="150" y="122"/>
                    </a:cubicBezTo>
                    <a:cubicBezTo>
                      <a:pt x="150" y="122"/>
                      <a:pt x="168" y="138"/>
                      <a:pt x="185" y="143"/>
                    </a:cubicBezTo>
                    <a:cubicBezTo>
                      <a:pt x="263" y="162"/>
                      <a:pt x="246" y="123"/>
                      <a:pt x="249" y="129"/>
                    </a:cubicBezTo>
                    <a:cubicBezTo>
                      <a:pt x="252" y="135"/>
                      <a:pt x="263" y="140"/>
                      <a:pt x="260"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endParaRPr lang="en-US" sz="1800">
                  <a:solidFill>
                    <a:srgbClr val="3C3C3B"/>
                  </a:solidFill>
                  <a:latin typeface="Century Gothic"/>
                  <a:ea typeface=""/>
                  <a:cs typeface=""/>
                </a:endParaRPr>
              </a:p>
            </p:txBody>
          </p:sp>
          <p:sp>
            <p:nvSpPr>
              <p:cNvPr id="91" name="Freeform 4420"/>
              <p:cNvSpPr>
                <a:spLocks/>
              </p:cNvSpPr>
              <p:nvPr/>
            </p:nvSpPr>
            <p:spPr bwMode="auto">
              <a:xfrm>
                <a:off x="2273300" y="-1063625"/>
                <a:ext cx="1023938" cy="1016000"/>
              </a:xfrm>
              <a:custGeom>
                <a:avLst/>
                <a:gdLst>
                  <a:gd name="T0" fmla="*/ 259 w 273"/>
                  <a:gd name="T1" fmla="*/ 100 h 271"/>
                  <a:gd name="T2" fmla="*/ 136 w 273"/>
                  <a:gd name="T3" fmla="*/ 0 h 271"/>
                  <a:gd name="T4" fmla="*/ 12 w 273"/>
                  <a:gd name="T5" fmla="*/ 101 h 271"/>
                  <a:gd name="T6" fmla="*/ 0 w 273"/>
                  <a:gd name="T7" fmla="*/ 119 h 271"/>
                  <a:gd name="T8" fmla="*/ 0 w 273"/>
                  <a:gd name="T9" fmla="*/ 172 h 271"/>
                  <a:gd name="T10" fmla="*/ 20 w 273"/>
                  <a:gd name="T11" fmla="*/ 192 h 271"/>
                  <a:gd name="T12" fmla="*/ 28 w 273"/>
                  <a:gd name="T13" fmla="*/ 191 h 271"/>
                  <a:gd name="T14" fmla="*/ 118 w 273"/>
                  <a:gd name="T15" fmla="*/ 255 h 271"/>
                  <a:gd name="T16" fmla="*/ 137 w 273"/>
                  <a:gd name="T17" fmla="*/ 271 h 271"/>
                  <a:gd name="T18" fmla="*/ 157 w 273"/>
                  <a:gd name="T19" fmla="*/ 251 h 271"/>
                  <a:gd name="T20" fmla="*/ 137 w 273"/>
                  <a:gd name="T21" fmla="*/ 231 h 271"/>
                  <a:gd name="T22" fmla="*/ 119 w 273"/>
                  <a:gd name="T23" fmla="*/ 243 h 271"/>
                  <a:gd name="T24" fmla="*/ 37 w 273"/>
                  <a:gd name="T25" fmla="*/ 183 h 271"/>
                  <a:gd name="T26" fmla="*/ 40 w 273"/>
                  <a:gd name="T27" fmla="*/ 172 h 271"/>
                  <a:gd name="T28" fmla="*/ 40 w 273"/>
                  <a:gd name="T29" fmla="*/ 119 h 271"/>
                  <a:gd name="T30" fmla="*/ 29 w 273"/>
                  <a:gd name="T31" fmla="*/ 101 h 271"/>
                  <a:gd name="T32" fmla="*/ 136 w 273"/>
                  <a:gd name="T33" fmla="*/ 16 h 271"/>
                  <a:gd name="T34" fmla="*/ 243 w 273"/>
                  <a:gd name="T35" fmla="*/ 102 h 271"/>
                  <a:gd name="T36" fmla="*/ 233 w 273"/>
                  <a:gd name="T37" fmla="*/ 119 h 271"/>
                  <a:gd name="T38" fmla="*/ 233 w 273"/>
                  <a:gd name="T39" fmla="*/ 172 h 271"/>
                  <a:gd name="T40" fmla="*/ 253 w 273"/>
                  <a:gd name="T41" fmla="*/ 192 h 271"/>
                  <a:gd name="T42" fmla="*/ 273 w 273"/>
                  <a:gd name="T43" fmla="*/ 172 h 271"/>
                  <a:gd name="T44" fmla="*/ 273 w 273"/>
                  <a:gd name="T45" fmla="*/ 119 h 271"/>
                  <a:gd name="T46" fmla="*/ 259 w 273"/>
                  <a:gd name="T47" fmla="*/ 10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3" h="271">
                    <a:moveTo>
                      <a:pt x="259" y="100"/>
                    </a:moveTo>
                    <a:cubicBezTo>
                      <a:pt x="243" y="43"/>
                      <a:pt x="194" y="0"/>
                      <a:pt x="136" y="0"/>
                    </a:cubicBezTo>
                    <a:cubicBezTo>
                      <a:pt x="78" y="0"/>
                      <a:pt x="28" y="43"/>
                      <a:pt x="12" y="101"/>
                    </a:cubicBezTo>
                    <a:cubicBezTo>
                      <a:pt x="5" y="104"/>
                      <a:pt x="0" y="111"/>
                      <a:pt x="0" y="119"/>
                    </a:cubicBezTo>
                    <a:cubicBezTo>
                      <a:pt x="0" y="172"/>
                      <a:pt x="0" y="172"/>
                      <a:pt x="0" y="172"/>
                    </a:cubicBezTo>
                    <a:cubicBezTo>
                      <a:pt x="0" y="183"/>
                      <a:pt x="9" y="192"/>
                      <a:pt x="20" y="192"/>
                    </a:cubicBezTo>
                    <a:cubicBezTo>
                      <a:pt x="23" y="192"/>
                      <a:pt x="25" y="192"/>
                      <a:pt x="28" y="191"/>
                    </a:cubicBezTo>
                    <a:cubicBezTo>
                      <a:pt x="44" y="215"/>
                      <a:pt x="73" y="247"/>
                      <a:pt x="118" y="255"/>
                    </a:cubicBezTo>
                    <a:cubicBezTo>
                      <a:pt x="120" y="264"/>
                      <a:pt x="128" y="271"/>
                      <a:pt x="137" y="271"/>
                    </a:cubicBezTo>
                    <a:cubicBezTo>
                      <a:pt x="148" y="271"/>
                      <a:pt x="157" y="262"/>
                      <a:pt x="157" y="251"/>
                    </a:cubicBezTo>
                    <a:cubicBezTo>
                      <a:pt x="157" y="240"/>
                      <a:pt x="148" y="231"/>
                      <a:pt x="137" y="231"/>
                    </a:cubicBezTo>
                    <a:cubicBezTo>
                      <a:pt x="129" y="231"/>
                      <a:pt x="122" y="236"/>
                      <a:pt x="119" y="243"/>
                    </a:cubicBezTo>
                    <a:cubicBezTo>
                      <a:pt x="78" y="235"/>
                      <a:pt x="51" y="206"/>
                      <a:pt x="37" y="183"/>
                    </a:cubicBezTo>
                    <a:cubicBezTo>
                      <a:pt x="39" y="180"/>
                      <a:pt x="40" y="176"/>
                      <a:pt x="40" y="172"/>
                    </a:cubicBezTo>
                    <a:cubicBezTo>
                      <a:pt x="40" y="119"/>
                      <a:pt x="40" y="119"/>
                      <a:pt x="40" y="119"/>
                    </a:cubicBezTo>
                    <a:cubicBezTo>
                      <a:pt x="40" y="111"/>
                      <a:pt x="35" y="105"/>
                      <a:pt x="29" y="101"/>
                    </a:cubicBezTo>
                    <a:cubicBezTo>
                      <a:pt x="44" y="52"/>
                      <a:pt x="86" y="16"/>
                      <a:pt x="136" y="16"/>
                    </a:cubicBezTo>
                    <a:cubicBezTo>
                      <a:pt x="185" y="16"/>
                      <a:pt x="228" y="52"/>
                      <a:pt x="243" y="102"/>
                    </a:cubicBezTo>
                    <a:cubicBezTo>
                      <a:pt x="237" y="106"/>
                      <a:pt x="233" y="112"/>
                      <a:pt x="233" y="119"/>
                    </a:cubicBezTo>
                    <a:cubicBezTo>
                      <a:pt x="233" y="172"/>
                      <a:pt x="233" y="172"/>
                      <a:pt x="233" y="172"/>
                    </a:cubicBezTo>
                    <a:cubicBezTo>
                      <a:pt x="233" y="183"/>
                      <a:pt x="242" y="192"/>
                      <a:pt x="253" y="192"/>
                    </a:cubicBezTo>
                    <a:cubicBezTo>
                      <a:pt x="264" y="192"/>
                      <a:pt x="273" y="183"/>
                      <a:pt x="273" y="172"/>
                    </a:cubicBezTo>
                    <a:cubicBezTo>
                      <a:pt x="273" y="119"/>
                      <a:pt x="273" y="119"/>
                      <a:pt x="273" y="119"/>
                    </a:cubicBezTo>
                    <a:cubicBezTo>
                      <a:pt x="273" y="110"/>
                      <a:pt x="267" y="103"/>
                      <a:pt x="25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endParaRPr lang="en-US" sz="1800">
                  <a:solidFill>
                    <a:srgbClr val="3C3C3B"/>
                  </a:solidFill>
                  <a:latin typeface="Century Gothic"/>
                  <a:ea typeface=""/>
                  <a:cs typeface=""/>
                </a:endParaRPr>
              </a:p>
            </p:txBody>
          </p:sp>
        </p:grpSp>
        <p:sp>
          <p:nvSpPr>
            <p:cNvPr id="92" name="Oval 91"/>
            <p:cNvSpPr/>
            <p:nvPr/>
          </p:nvSpPr>
          <p:spPr>
            <a:xfrm>
              <a:off x="6041303" y="2489473"/>
              <a:ext cx="190500" cy="190500"/>
            </a:xfrm>
            <a:prstGeom prst="ellipse">
              <a:avLst/>
            </a:prstGeom>
            <a:solidFill>
              <a:srgbClr val="EC881D">
                <a:alpha val="23137"/>
              </a:srgb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93" name="Oval 92"/>
            <p:cNvSpPr/>
            <p:nvPr/>
          </p:nvSpPr>
          <p:spPr>
            <a:xfrm>
              <a:off x="6358931" y="881365"/>
              <a:ext cx="109765" cy="109765"/>
            </a:xfrm>
            <a:prstGeom prst="ellipse">
              <a:avLst/>
            </a:prstGeom>
            <a:solidFill>
              <a:schemeClr val="bg2">
                <a:alpha val="23137"/>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94" name="Oval 93"/>
            <p:cNvSpPr/>
            <p:nvPr/>
          </p:nvSpPr>
          <p:spPr>
            <a:xfrm>
              <a:off x="4545188" y="2261130"/>
              <a:ext cx="169871" cy="169871"/>
            </a:xfrm>
            <a:prstGeom prst="ellipse">
              <a:avLst/>
            </a:prstGeom>
            <a:solidFill>
              <a:schemeClr val="accent6">
                <a:lumMod val="40000"/>
                <a:lumOff val="60000"/>
                <a:alpha val="23137"/>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95" name="Oval 94"/>
            <p:cNvSpPr/>
            <p:nvPr/>
          </p:nvSpPr>
          <p:spPr>
            <a:xfrm>
              <a:off x="6793575" y="1844936"/>
              <a:ext cx="128815" cy="128815"/>
            </a:xfrm>
            <a:prstGeom prst="ellipse">
              <a:avLst/>
            </a:prstGeom>
            <a:solidFill>
              <a:schemeClr val="bg1">
                <a:lumMod val="75000"/>
                <a:alpha val="23137"/>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96" name="Oval 95"/>
            <p:cNvSpPr/>
            <p:nvPr/>
          </p:nvSpPr>
          <p:spPr>
            <a:xfrm>
              <a:off x="4688851" y="1474847"/>
              <a:ext cx="109765" cy="109765"/>
            </a:xfrm>
            <a:prstGeom prst="ellipse">
              <a:avLst/>
            </a:prstGeom>
            <a:solidFill>
              <a:schemeClr val="accent1">
                <a:alpha val="41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97" name="Oval 96"/>
            <p:cNvSpPr/>
            <p:nvPr/>
          </p:nvSpPr>
          <p:spPr>
            <a:xfrm flipH="1">
              <a:off x="6679417" y="3215790"/>
              <a:ext cx="54883" cy="54883"/>
            </a:xfrm>
            <a:prstGeom prst="ellipse">
              <a:avLst/>
            </a:prstGeom>
            <a:solidFill>
              <a:schemeClr val="bg1">
                <a:lumMod val="50000"/>
                <a:alpha val="23137"/>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98" name="Oval 97"/>
            <p:cNvSpPr/>
            <p:nvPr/>
          </p:nvSpPr>
          <p:spPr>
            <a:xfrm>
              <a:off x="2588604" y="2529749"/>
              <a:ext cx="74585" cy="74585"/>
            </a:xfrm>
            <a:prstGeom prst="ellipse">
              <a:avLst/>
            </a:prstGeom>
            <a:solidFill>
              <a:schemeClr val="accent4">
                <a:alpha val="57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99" name="Oval 98"/>
            <p:cNvSpPr/>
            <p:nvPr/>
          </p:nvSpPr>
          <p:spPr>
            <a:xfrm>
              <a:off x="5145364" y="1377021"/>
              <a:ext cx="109765" cy="109765"/>
            </a:xfrm>
            <a:prstGeom prst="ellipse">
              <a:avLst/>
            </a:prstGeom>
            <a:solidFill>
              <a:schemeClr val="bg2">
                <a:alpha val="23137"/>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00" name="Oval 99"/>
            <p:cNvSpPr/>
            <p:nvPr/>
          </p:nvSpPr>
          <p:spPr>
            <a:xfrm>
              <a:off x="4674196" y="2600196"/>
              <a:ext cx="91199" cy="91199"/>
            </a:xfrm>
            <a:prstGeom prst="ellipse">
              <a:avLst/>
            </a:prstGeom>
            <a:solidFill>
              <a:schemeClr val="accent1">
                <a:alpha val="41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01" name="Oval 100"/>
            <p:cNvSpPr/>
            <p:nvPr/>
          </p:nvSpPr>
          <p:spPr>
            <a:xfrm>
              <a:off x="5035599" y="2204364"/>
              <a:ext cx="109765" cy="109765"/>
            </a:xfrm>
            <a:prstGeom prst="ellipse">
              <a:avLst/>
            </a:prstGeom>
            <a:solidFill>
              <a:schemeClr val="accent1">
                <a:alpha val="41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02" name="Oval 101"/>
            <p:cNvSpPr/>
            <p:nvPr/>
          </p:nvSpPr>
          <p:spPr>
            <a:xfrm>
              <a:off x="4282502" y="3128636"/>
              <a:ext cx="110351" cy="110351"/>
            </a:xfrm>
            <a:prstGeom prst="ellipse">
              <a:avLst/>
            </a:prstGeom>
            <a:solidFill>
              <a:srgbClr val="BFBFC1">
                <a:alpha val="23137"/>
              </a:srgb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03" name="Oval 102"/>
            <p:cNvSpPr/>
            <p:nvPr/>
          </p:nvSpPr>
          <p:spPr>
            <a:xfrm flipH="1">
              <a:off x="4008919" y="2333257"/>
              <a:ext cx="54883" cy="54883"/>
            </a:xfrm>
            <a:prstGeom prst="ellipse">
              <a:avLst/>
            </a:prstGeom>
            <a:solidFill>
              <a:schemeClr val="accent1">
                <a:alpha val="41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04" name="Oval 103"/>
            <p:cNvSpPr/>
            <p:nvPr/>
          </p:nvSpPr>
          <p:spPr>
            <a:xfrm flipH="1">
              <a:off x="2913705" y="2085622"/>
              <a:ext cx="54883" cy="54883"/>
            </a:xfrm>
            <a:prstGeom prst="ellipse">
              <a:avLst/>
            </a:prstGeom>
            <a:solidFill>
              <a:schemeClr val="accent1">
                <a:alpha val="41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05" name="Oval 104"/>
            <p:cNvSpPr/>
            <p:nvPr/>
          </p:nvSpPr>
          <p:spPr>
            <a:xfrm>
              <a:off x="3764075" y="2511782"/>
              <a:ext cx="100319" cy="100319"/>
            </a:xfrm>
            <a:prstGeom prst="ellipse">
              <a:avLst/>
            </a:prstGeom>
            <a:solidFill>
              <a:srgbClr val="BFBFC1">
                <a:alpha val="23137"/>
              </a:srgb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06" name="Oval 105"/>
            <p:cNvSpPr/>
            <p:nvPr/>
          </p:nvSpPr>
          <p:spPr>
            <a:xfrm>
              <a:off x="4798615" y="1694612"/>
              <a:ext cx="195491" cy="195491"/>
            </a:xfrm>
            <a:prstGeom prst="ellipse">
              <a:avLst/>
            </a:prstGeom>
            <a:solidFill>
              <a:srgbClr val="EC881D">
                <a:alpha val="23137"/>
              </a:srgb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07" name="Oval 106"/>
            <p:cNvSpPr/>
            <p:nvPr/>
          </p:nvSpPr>
          <p:spPr>
            <a:xfrm>
              <a:off x="5868133" y="1945213"/>
              <a:ext cx="109765" cy="109765"/>
            </a:xfrm>
            <a:prstGeom prst="ellipse">
              <a:avLst/>
            </a:prstGeom>
            <a:solidFill>
              <a:schemeClr val="bg2">
                <a:alpha val="23137"/>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08" name="Oval 107"/>
            <p:cNvSpPr/>
            <p:nvPr/>
          </p:nvSpPr>
          <p:spPr>
            <a:xfrm>
              <a:off x="3101152" y="3160909"/>
              <a:ext cx="109765" cy="109765"/>
            </a:xfrm>
            <a:prstGeom prst="ellipse">
              <a:avLst/>
            </a:prstGeom>
            <a:solidFill>
              <a:schemeClr val="accent4">
                <a:alpha val="57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09" name="Oval 108"/>
            <p:cNvSpPr/>
            <p:nvPr/>
          </p:nvSpPr>
          <p:spPr>
            <a:xfrm>
              <a:off x="5868133" y="2964681"/>
              <a:ext cx="121385" cy="121385"/>
            </a:xfrm>
            <a:prstGeom prst="ellipse">
              <a:avLst/>
            </a:prstGeom>
            <a:solidFill>
              <a:srgbClr val="C2C2C2">
                <a:alpha val="23137"/>
              </a:srgb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10" name="Oval 109"/>
            <p:cNvSpPr/>
            <p:nvPr/>
          </p:nvSpPr>
          <p:spPr>
            <a:xfrm>
              <a:off x="6170893" y="1306047"/>
              <a:ext cx="100319" cy="100319"/>
            </a:xfrm>
            <a:prstGeom prst="ellipse">
              <a:avLst/>
            </a:prstGeom>
            <a:solidFill>
              <a:schemeClr val="accent4">
                <a:alpha val="57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11" name="Oval 110"/>
            <p:cNvSpPr/>
            <p:nvPr/>
          </p:nvSpPr>
          <p:spPr>
            <a:xfrm>
              <a:off x="5567464" y="2524118"/>
              <a:ext cx="87983" cy="87983"/>
            </a:xfrm>
            <a:prstGeom prst="ellipse">
              <a:avLst/>
            </a:prstGeom>
            <a:solidFill>
              <a:schemeClr val="accent3">
                <a:alpha val="23137"/>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12" name="Oval 111"/>
            <p:cNvSpPr/>
            <p:nvPr/>
          </p:nvSpPr>
          <p:spPr>
            <a:xfrm>
              <a:off x="5996949" y="991130"/>
              <a:ext cx="87983" cy="87983"/>
            </a:xfrm>
            <a:prstGeom prst="ellipse">
              <a:avLst/>
            </a:prstGeom>
            <a:solidFill>
              <a:srgbClr val="CD391F">
                <a:alpha val="23137"/>
              </a:srgb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13" name="Oval 112"/>
            <p:cNvSpPr/>
            <p:nvPr/>
          </p:nvSpPr>
          <p:spPr>
            <a:xfrm flipH="1">
              <a:off x="5434830" y="2816742"/>
              <a:ext cx="54883" cy="54883"/>
            </a:xfrm>
            <a:prstGeom prst="ellipse">
              <a:avLst/>
            </a:prstGeom>
            <a:solidFill>
              <a:schemeClr val="accent4">
                <a:alpha val="57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14" name="Oval 113"/>
            <p:cNvSpPr/>
            <p:nvPr/>
          </p:nvSpPr>
          <p:spPr>
            <a:xfrm>
              <a:off x="5031222" y="3099965"/>
              <a:ext cx="167975" cy="167975"/>
            </a:xfrm>
            <a:prstGeom prst="ellipse">
              <a:avLst/>
            </a:prstGeom>
            <a:solidFill>
              <a:srgbClr val="BFBFC1">
                <a:alpha val="23137"/>
              </a:srgb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15" name="Oval 114"/>
            <p:cNvSpPr/>
            <p:nvPr/>
          </p:nvSpPr>
          <p:spPr>
            <a:xfrm>
              <a:off x="5422430" y="1737210"/>
              <a:ext cx="195491" cy="195491"/>
            </a:xfrm>
            <a:prstGeom prst="ellipse">
              <a:avLst/>
            </a:prstGeom>
            <a:solidFill>
              <a:schemeClr val="accent6">
                <a:lumMod val="40000"/>
                <a:lumOff val="60000"/>
                <a:alpha val="23137"/>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16" name="Oval 115"/>
            <p:cNvSpPr/>
            <p:nvPr/>
          </p:nvSpPr>
          <p:spPr>
            <a:xfrm flipH="1">
              <a:off x="5677272" y="3385100"/>
              <a:ext cx="54883" cy="54883"/>
            </a:xfrm>
            <a:prstGeom prst="ellipse">
              <a:avLst/>
            </a:prstGeom>
            <a:solidFill>
              <a:schemeClr val="accent1">
                <a:alpha val="41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17" name="Oval 116"/>
            <p:cNvSpPr/>
            <p:nvPr/>
          </p:nvSpPr>
          <p:spPr>
            <a:xfrm flipH="1">
              <a:off x="7038934" y="3004194"/>
              <a:ext cx="54883" cy="54883"/>
            </a:xfrm>
            <a:prstGeom prst="ellipse">
              <a:avLst/>
            </a:prstGeom>
            <a:solidFill>
              <a:schemeClr val="accent1">
                <a:alpha val="41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18" name="Oval 117"/>
            <p:cNvSpPr/>
            <p:nvPr/>
          </p:nvSpPr>
          <p:spPr>
            <a:xfrm>
              <a:off x="6170893" y="3195734"/>
              <a:ext cx="144528" cy="144528"/>
            </a:xfrm>
            <a:prstGeom prst="ellipse">
              <a:avLst/>
            </a:prstGeom>
            <a:solidFill>
              <a:srgbClr val="EC881D">
                <a:alpha val="23137"/>
              </a:srgb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19" name="Oval 118"/>
            <p:cNvSpPr/>
            <p:nvPr/>
          </p:nvSpPr>
          <p:spPr>
            <a:xfrm>
              <a:off x="3830666" y="3185689"/>
              <a:ext cx="109765" cy="109765"/>
            </a:xfrm>
            <a:prstGeom prst="ellipse">
              <a:avLst/>
            </a:prstGeom>
            <a:solidFill>
              <a:schemeClr val="accent1">
                <a:alpha val="41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20" name="Oval 119"/>
            <p:cNvSpPr/>
            <p:nvPr/>
          </p:nvSpPr>
          <p:spPr>
            <a:xfrm>
              <a:off x="4139976" y="2706977"/>
              <a:ext cx="109765" cy="109765"/>
            </a:xfrm>
            <a:prstGeom prst="ellipse">
              <a:avLst/>
            </a:prstGeom>
            <a:solidFill>
              <a:schemeClr val="bg2">
                <a:alpha val="23137"/>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21" name="Oval 120"/>
            <p:cNvSpPr/>
            <p:nvPr/>
          </p:nvSpPr>
          <p:spPr>
            <a:xfrm>
              <a:off x="6413814" y="1692960"/>
              <a:ext cx="109765" cy="109765"/>
            </a:xfrm>
            <a:prstGeom prst="ellipse">
              <a:avLst/>
            </a:prstGeom>
            <a:solidFill>
              <a:schemeClr val="bg2">
                <a:alpha val="23137"/>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22" name="Oval 121"/>
            <p:cNvSpPr/>
            <p:nvPr/>
          </p:nvSpPr>
          <p:spPr>
            <a:xfrm flipH="1">
              <a:off x="7231835" y="826482"/>
              <a:ext cx="54883" cy="54883"/>
            </a:xfrm>
            <a:prstGeom prst="ellipse">
              <a:avLst/>
            </a:prstGeom>
            <a:solidFill>
              <a:schemeClr val="accent1">
                <a:alpha val="41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23" name="Oval 122"/>
            <p:cNvSpPr/>
            <p:nvPr/>
          </p:nvSpPr>
          <p:spPr>
            <a:xfrm>
              <a:off x="6468697" y="2477929"/>
              <a:ext cx="109765" cy="109765"/>
            </a:xfrm>
            <a:prstGeom prst="ellipse">
              <a:avLst/>
            </a:prstGeom>
            <a:solidFill>
              <a:schemeClr val="accent1">
                <a:alpha val="41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24" name="Oval 123"/>
            <p:cNvSpPr/>
            <p:nvPr/>
          </p:nvSpPr>
          <p:spPr>
            <a:xfrm>
              <a:off x="5868134" y="1629607"/>
              <a:ext cx="128815" cy="128815"/>
            </a:xfrm>
            <a:prstGeom prst="ellipse">
              <a:avLst/>
            </a:prstGeom>
            <a:solidFill>
              <a:schemeClr val="bg1">
                <a:lumMod val="75000"/>
                <a:alpha val="23137"/>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25" name="Oval 124"/>
            <p:cNvSpPr/>
            <p:nvPr/>
          </p:nvSpPr>
          <p:spPr>
            <a:xfrm>
              <a:off x="6485018" y="3388736"/>
              <a:ext cx="195491" cy="195491"/>
            </a:xfrm>
            <a:prstGeom prst="ellipse">
              <a:avLst/>
            </a:prstGeom>
            <a:solidFill>
              <a:srgbClr val="C2C2C2">
                <a:alpha val="23137"/>
              </a:srgb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26" name="Oval 125"/>
            <p:cNvSpPr/>
            <p:nvPr/>
          </p:nvSpPr>
          <p:spPr>
            <a:xfrm>
              <a:off x="5461244" y="3439983"/>
              <a:ext cx="128815" cy="128815"/>
            </a:xfrm>
            <a:prstGeom prst="ellipse">
              <a:avLst/>
            </a:prstGeom>
            <a:solidFill>
              <a:schemeClr val="accent3">
                <a:alpha val="23137"/>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27" name="Oval 126"/>
            <p:cNvSpPr/>
            <p:nvPr/>
          </p:nvSpPr>
          <p:spPr>
            <a:xfrm flipH="1">
              <a:off x="4774151" y="3388737"/>
              <a:ext cx="54883" cy="54883"/>
            </a:xfrm>
            <a:prstGeom prst="ellipse">
              <a:avLst/>
            </a:prstGeom>
            <a:solidFill>
              <a:schemeClr val="accent4">
                <a:alpha val="57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28" name="Oval 127"/>
            <p:cNvSpPr/>
            <p:nvPr/>
          </p:nvSpPr>
          <p:spPr>
            <a:xfrm flipH="1">
              <a:off x="7872189" y="3007786"/>
              <a:ext cx="54883" cy="54883"/>
            </a:xfrm>
            <a:prstGeom prst="ellipse">
              <a:avLst/>
            </a:prstGeom>
            <a:solidFill>
              <a:schemeClr val="accent4">
                <a:alpha val="57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29" name="Oval 128"/>
            <p:cNvSpPr/>
            <p:nvPr/>
          </p:nvSpPr>
          <p:spPr>
            <a:xfrm>
              <a:off x="7203350" y="2349114"/>
              <a:ext cx="128815" cy="128815"/>
            </a:xfrm>
            <a:prstGeom prst="ellipse">
              <a:avLst/>
            </a:prstGeom>
            <a:solidFill>
              <a:srgbClr val="CD391F">
                <a:alpha val="23137"/>
              </a:srgb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30" name="Oval 129"/>
            <p:cNvSpPr/>
            <p:nvPr/>
          </p:nvSpPr>
          <p:spPr>
            <a:xfrm flipH="1">
              <a:off x="7415713" y="1802725"/>
              <a:ext cx="54883" cy="54883"/>
            </a:xfrm>
            <a:prstGeom prst="ellipse">
              <a:avLst/>
            </a:prstGeom>
            <a:solidFill>
              <a:schemeClr val="accent1">
                <a:alpha val="41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31" name="Oval 130"/>
            <p:cNvSpPr/>
            <p:nvPr/>
          </p:nvSpPr>
          <p:spPr>
            <a:xfrm>
              <a:off x="8534429" y="2261130"/>
              <a:ext cx="87983" cy="87983"/>
            </a:xfrm>
            <a:prstGeom prst="ellipse">
              <a:avLst/>
            </a:prstGeom>
            <a:solidFill>
              <a:srgbClr val="CD391F">
                <a:alpha val="23137"/>
              </a:srgb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32" name="Oval 131"/>
            <p:cNvSpPr/>
            <p:nvPr/>
          </p:nvSpPr>
          <p:spPr>
            <a:xfrm>
              <a:off x="8028749" y="1331586"/>
              <a:ext cx="100319" cy="100319"/>
            </a:xfrm>
            <a:prstGeom prst="ellipse">
              <a:avLst/>
            </a:prstGeom>
            <a:solidFill>
              <a:schemeClr val="accent4">
                <a:alpha val="57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33" name="Oval 132"/>
            <p:cNvSpPr/>
            <p:nvPr/>
          </p:nvSpPr>
          <p:spPr>
            <a:xfrm>
              <a:off x="7391314" y="3388736"/>
              <a:ext cx="131349" cy="131349"/>
            </a:xfrm>
            <a:prstGeom prst="ellipse">
              <a:avLst/>
            </a:prstGeom>
            <a:solidFill>
              <a:srgbClr val="EC881D">
                <a:alpha val="23137"/>
              </a:srgb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34" name="Oval 133"/>
            <p:cNvSpPr/>
            <p:nvPr/>
          </p:nvSpPr>
          <p:spPr>
            <a:xfrm>
              <a:off x="7010729" y="3297976"/>
              <a:ext cx="109765" cy="109765"/>
            </a:xfrm>
            <a:prstGeom prst="ellipse">
              <a:avLst/>
            </a:prstGeom>
            <a:solidFill>
              <a:schemeClr val="accent4">
                <a:alpha val="57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35" name="Oval 134"/>
            <p:cNvSpPr/>
            <p:nvPr/>
          </p:nvSpPr>
          <p:spPr>
            <a:xfrm>
              <a:off x="8298509" y="2922733"/>
              <a:ext cx="109765" cy="109765"/>
            </a:xfrm>
            <a:prstGeom prst="ellipse">
              <a:avLst/>
            </a:prstGeom>
            <a:solidFill>
              <a:schemeClr val="bg2">
                <a:alpha val="23137"/>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36" name="Oval 135"/>
            <p:cNvSpPr/>
            <p:nvPr/>
          </p:nvSpPr>
          <p:spPr>
            <a:xfrm>
              <a:off x="6793575" y="2489473"/>
              <a:ext cx="109765" cy="109765"/>
            </a:xfrm>
            <a:prstGeom prst="ellipse">
              <a:avLst/>
            </a:prstGeom>
            <a:solidFill>
              <a:schemeClr val="bg2">
                <a:alpha val="23137"/>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37" name="Oval 136"/>
            <p:cNvSpPr/>
            <p:nvPr/>
          </p:nvSpPr>
          <p:spPr>
            <a:xfrm>
              <a:off x="7822210" y="2562322"/>
              <a:ext cx="195491" cy="195491"/>
            </a:xfrm>
            <a:prstGeom prst="ellipse">
              <a:avLst/>
            </a:prstGeom>
            <a:solidFill>
              <a:srgbClr val="EC881D">
                <a:alpha val="23137"/>
              </a:srgb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38" name="Oval 137"/>
            <p:cNvSpPr/>
            <p:nvPr/>
          </p:nvSpPr>
          <p:spPr>
            <a:xfrm>
              <a:off x="8161854" y="3267940"/>
              <a:ext cx="195491" cy="195491"/>
            </a:xfrm>
            <a:prstGeom prst="ellipse">
              <a:avLst/>
            </a:prstGeom>
            <a:solidFill>
              <a:srgbClr val="C2C2C2">
                <a:alpha val="23137"/>
              </a:srgb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39" name="Oval 138"/>
            <p:cNvSpPr/>
            <p:nvPr/>
          </p:nvSpPr>
          <p:spPr>
            <a:xfrm flipH="1">
              <a:off x="5506887" y="1102475"/>
              <a:ext cx="54883" cy="54883"/>
            </a:xfrm>
            <a:prstGeom prst="ellipse">
              <a:avLst/>
            </a:prstGeom>
            <a:solidFill>
              <a:schemeClr val="accent1">
                <a:alpha val="41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40" name="Oval 139"/>
            <p:cNvSpPr/>
            <p:nvPr/>
          </p:nvSpPr>
          <p:spPr>
            <a:xfrm>
              <a:off x="7078317" y="1150822"/>
              <a:ext cx="195491" cy="195491"/>
            </a:xfrm>
            <a:prstGeom prst="ellipse">
              <a:avLst/>
            </a:prstGeom>
            <a:solidFill>
              <a:srgbClr val="BFBFC1">
                <a:alpha val="23137"/>
              </a:srgb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41" name="Oval 140"/>
            <p:cNvSpPr/>
            <p:nvPr/>
          </p:nvSpPr>
          <p:spPr>
            <a:xfrm>
              <a:off x="6646317" y="1183375"/>
              <a:ext cx="87983" cy="87983"/>
            </a:xfrm>
            <a:prstGeom prst="ellipse">
              <a:avLst/>
            </a:prstGeom>
            <a:solidFill>
              <a:srgbClr val="CD391F">
                <a:alpha val="23137"/>
              </a:srgb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42" name="Freeform 137"/>
            <p:cNvSpPr>
              <a:spLocks noEditPoints="1"/>
            </p:cNvSpPr>
            <p:nvPr/>
          </p:nvSpPr>
          <p:spPr bwMode="auto">
            <a:xfrm>
              <a:off x="2875305" y="2365116"/>
              <a:ext cx="498431" cy="466877"/>
            </a:xfrm>
            <a:custGeom>
              <a:avLst/>
              <a:gdLst>
                <a:gd name="T0" fmla="*/ 70 w 460"/>
                <a:gd name="T1" fmla="*/ 182 h 418"/>
                <a:gd name="T2" fmla="*/ 8 w 460"/>
                <a:gd name="T3" fmla="*/ 141 h 418"/>
                <a:gd name="T4" fmla="*/ 202 w 460"/>
                <a:gd name="T5" fmla="*/ 8 h 418"/>
                <a:gd name="T6" fmla="*/ 229 w 460"/>
                <a:gd name="T7" fmla="*/ 0 h 418"/>
                <a:gd name="T8" fmla="*/ 257 w 460"/>
                <a:gd name="T9" fmla="*/ 8 h 418"/>
                <a:gd name="T10" fmla="*/ 257 w 460"/>
                <a:gd name="T11" fmla="*/ 8 h 418"/>
                <a:gd name="T12" fmla="*/ 451 w 460"/>
                <a:gd name="T13" fmla="*/ 142 h 418"/>
                <a:gd name="T14" fmla="*/ 388 w 460"/>
                <a:gd name="T15" fmla="*/ 183 h 418"/>
                <a:gd name="T16" fmla="*/ 388 w 460"/>
                <a:gd name="T17" fmla="*/ 150 h 418"/>
                <a:gd name="T18" fmla="*/ 361 w 460"/>
                <a:gd name="T19" fmla="*/ 123 h 418"/>
                <a:gd name="T20" fmla="*/ 97 w 460"/>
                <a:gd name="T21" fmla="*/ 123 h 418"/>
                <a:gd name="T22" fmla="*/ 70 w 460"/>
                <a:gd name="T23" fmla="*/ 150 h 418"/>
                <a:gd name="T24" fmla="*/ 70 w 460"/>
                <a:gd name="T25" fmla="*/ 182 h 418"/>
                <a:gd name="T26" fmla="*/ 152 w 460"/>
                <a:gd name="T27" fmla="*/ 188 h 418"/>
                <a:gd name="T28" fmla="*/ 305 w 460"/>
                <a:gd name="T29" fmla="*/ 188 h 418"/>
                <a:gd name="T30" fmla="*/ 312 w 460"/>
                <a:gd name="T31" fmla="*/ 179 h 418"/>
                <a:gd name="T32" fmla="*/ 305 w 460"/>
                <a:gd name="T33" fmla="*/ 170 h 418"/>
                <a:gd name="T34" fmla="*/ 152 w 460"/>
                <a:gd name="T35" fmla="*/ 170 h 418"/>
                <a:gd name="T36" fmla="*/ 145 w 460"/>
                <a:gd name="T37" fmla="*/ 179 h 418"/>
                <a:gd name="T38" fmla="*/ 152 w 460"/>
                <a:gd name="T39" fmla="*/ 188 h 418"/>
                <a:gd name="T40" fmla="*/ 152 w 460"/>
                <a:gd name="T41" fmla="*/ 230 h 418"/>
                <a:gd name="T42" fmla="*/ 305 w 460"/>
                <a:gd name="T43" fmla="*/ 230 h 418"/>
                <a:gd name="T44" fmla="*/ 312 w 460"/>
                <a:gd name="T45" fmla="*/ 221 h 418"/>
                <a:gd name="T46" fmla="*/ 305 w 460"/>
                <a:gd name="T47" fmla="*/ 213 h 418"/>
                <a:gd name="T48" fmla="*/ 152 w 460"/>
                <a:gd name="T49" fmla="*/ 213 h 418"/>
                <a:gd name="T50" fmla="*/ 145 w 460"/>
                <a:gd name="T51" fmla="*/ 221 h 418"/>
                <a:gd name="T52" fmla="*/ 152 w 460"/>
                <a:gd name="T53" fmla="*/ 230 h 418"/>
                <a:gd name="T54" fmla="*/ 460 w 460"/>
                <a:gd name="T55" fmla="*/ 173 h 418"/>
                <a:gd name="T56" fmla="*/ 460 w 460"/>
                <a:gd name="T57" fmla="*/ 382 h 418"/>
                <a:gd name="T58" fmla="*/ 424 w 460"/>
                <a:gd name="T59" fmla="*/ 418 h 418"/>
                <a:gd name="T60" fmla="*/ 36 w 460"/>
                <a:gd name="T61" fmla="*/ 418 h 418"/>
                <a:gd name="T62" fmla="*/ 0 w 460"/>
                <a:gd name="T63" fmla="*/ 382 h 418"/>
                <a:gd name="T64" fmla="*/ 0 w 460"/>
                <a:gd name="T65" fmla="*/ 173 h 418"/>
                <a:gd name="T66" fmla="*/ 3 w 460"/>
                <a:gd name="T67" fmla="*/ 160 h 418"/>
                <a:gd name="T68" fmla="*/ 178 w 460"/>
                <a:gd name="T69" fmla="*/ 285 h 418"/>
                <a:gd name="T70" fmla="*/ 230 w 460"/>
                <a:gd name="T71" fmla="*/ 302 h 418"/>
                <a:gd name="T72" fmla="*/ 279 w 460"/>
                <a:gd name="T73" fmla="*/ 286 h 418"/>
                <a:gd name="T74" fmla="*/ 455 w 460"/>
                <a:gd name="T75" fmla="*/ 156 h 418"/>
                <a:gd name="T76" fmla="*/ 460 w 460"/>
                <a:gd name="T77" fmla="*/ 173 h 418"/>
                <a:gd name="T78" fmla="*/ 155 w 460"/>
                <a:gd name="T79" fmla="*/ 306 h 418"/>
                <a:gd name="T80" fmla="*/ 153 w 460"/>
                <a:gd name="T81" fmla="*/ 298 h 418"/>
                <a:gd name="T82" fmla="*/ 145 w 460"/>
                <a:gd name="T83" fmla="*/ 294 h 418"/>
                <a:gd name="T84" fmla="*/ 139 w 460"/>
                <a:gd name="T85" fmla="*/ 296 h 418"/>
                <a:gd name="T86" fmla="*/ 32 w 460"/>
                <a:gd name="T87" fmla="*/ 373 h 418"/>
                <a:gd name="T88" fmla="*/ 28 w 460"/>
                <a:gd name="T89" fmla="*/ 380 h 418"/>
                <a:gd name="T90" fmla="*/ 30 w 460"/>
                <a:gd name="T91" fmla="*/ 388 h 418"/>
                <a:gd name="T92" fmla="*/ 39 w 460"/>
                <a:gd name="T93" fmla="*/ 392 h 418"/>
                <a:gd name="T94" fmla="*/ 45 w 460"/>
                <a:gd name="T95" fmla="*/ 390 h 418"/>
                <a:gd name="T96" fmla="*/ 151 w 460"/>
                <a:gd name="T97" fmla="*/ 313 h 418"/>
                <a:gd name="T98" fmla="*/ 155 w 460"/>
                <a:gd name="T99" fmla="*/ 306 h 418"/>
                <a:gd name="T100" fmla="*/ 433 w 460"/>
                <a:gd name="T101" fmla="*/ 381 h 418"/>
                <a:gd name="T102" fmla="*/ 429 w 460"/>
                <a:gd name="T103" fmla="*/ 375 h 418"/>
                <a:gd name="T104" fmla="*/ 322 w 460"/>
                <a:gd name="T105" fmla="*/ 297 h 418"/>
                <a:gd name="T106" fmla="*/ 316 w 460"/>
                <a:gd name="T107" fmla="*/ 295 h 418"/>
                <a:gd name="T108" fmla="*/ 308 w 460"/>
                <a:gd name="T109" fmla="*/ 299 h 418"/>
                <a:gd name="T110" fmla="*/ 306 w 460"/>
                <a:gd name="T111" fmla="*/ 307 h 418"/>
                <a:gd name="T112" fmla="*/ 310 w 460"/>
                <a:gd name="T113" fmla="*/ 314 h 418"/>
                <a:gd name="T114" fmla="*/ 416 w 460"/>
                <a:gd name="T115" fmla="*/ 391 h 418"/>
                <a:gd name="T116" fmla="*/ 422 w 460"/>
                <a:gd name="T117" fmla="*/ 393 h 418"/>
                <a:gd name="T118" fmla="*/ 431 w 460"/>
                <a:gd name="T119" fmla="*/ 389 h 418"/>
                <a:gd name="T120" fmla="*/ 433 w 460"/>
                <a:gd name="T121" fmla="*/ 38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0" h="418">
                  <a:moveTo>
                    <a:pt x="70" y="182"/>
                  </a:moveTo>
                  <a:cubicBezTo>
                    <a:pt x="8" y="141"/>
                    <a:pt x="8" y="141"/>
                    <a:pt x="8" y="141"/>
                  </a:cubicBezTo>
                  <a:cubicBezTo>
                    <a:pt x="25" y="129"/>
                    <a:pt x="202" y="8"/>
                    <a:pt x="202" y="8"/>
                  </a:cubicBezTo>
                  <a:cubicBezTo>
                    <a:pt x="209" y="3"/>
                    <a:pt x="219" y="0"/>
                    <a:pt x="229" y="0"/>
                  </a:cubicBezTo>
                  <a:cubicBezTo>
                    <a:pt x="240" y="0"/>
                    <a:pt x="250" y="3"/>
                    <a:pt x="257" y="8"/>
                  </a:cubicBezTo>
                  <a:cubicBezTo>
                    <a:pt x="257" y="8"/>
                    <a:pt x="257" y="8"/>
                    <a:pt x="257" y="8"/>
                  </a:cubicBezTo>
                  <a:cubicBezTo>
                    <a:pt x="257" y="8"/>
                    <a:pt x="446" y="138"/>
                    <a:pt x="451" y="142"/>
                  </a:cubicBezTo>
                  <a:cubicBezTo>
                    <a:pt x="388" y="183"/>
                    <a:pt x="388" y="183"/>
                    <a:pt x="388" y="183"/>
                  </a:cubicBezTo>
                  <a:cubicBezTo>
                    <a:pt x="388" y="150"/>
                    <a:pt x="388" y="150"/>
                    <a:pt x="388" y="150"/>
                  </a:cubicBezTo>
                  <a:cubicBezTo>
                    <a:pt x="388" y="135"/>
                    <a:pt x="376" y="123"/>
                    <a:pt x="361" y="123"/>
                  </a:cubicBezTo>
                  <a:cubicBezTo>
                    <a:pt x="97" y="123"/>
                    <a:pt x="97" y="123"/>
                    <a:pt x="97" y="123"/>
                  </a:cubicBezTo>
                  <a:cubicBezTo>
                    <a:pt x="82" y="123"/>
                    <a:pt x="70" y="135"/>
                    <a:pt x="70" y="150"/>
                  </a:cubicBezTo>
                  <a:lnTo>
                    <a:pt x="70" y="182"/>
                  </a:lnTo>
                  <a:close/>
                  <a:moveTo>
                    <a:pt x="152" y="188"/>
                  </a:moveTo>
                  <a:cubicBezTo>
                    <a:pt x="305" y="188"/>
                    <a:pt x="305" y="188"/>
                    <a:pt x="305" y="188"/>
                  </a:cubicBezTo>
                  <a:cubicBezTo>
                    <a:pt x="309" y="188"/>
                    <a:pt x="312" y="184"/>
                    <a:pt x="312" y="179"/>
                  </a:cubicBezTo>
                  <a:cubicBezTo>
                    <a:pt x="312" y="174"/>
                    <a:pt x="309" y="170"/>
                    <a:pt x="305" y="170"/>
                  </a:cubicBezTo>
                  <a:cubicBezTo>
                    <a:pt x="152" y="170"/>
                    <a:pt x="152" y="170"/>
                    <a:pt x="152" y="170"/>
                  </a:cubicBezTo>
                  <a:cubicBezTo>
                    <a:pt x="148" y="170"/>
                    <a:pt x="145" y="174"/>
                    <a:pt x="145" y="179"/>
                  </a:cubicBezTo>
                  <a:cubicBezTo>
                    <a:pt x="145" y="184"/>
                    <a:pt x="148" y="188"/>
                    <a:pt x="152" y="188"/>
                  </a:cubicBezTo>
                  <a:close/>
                  <a:moveTo>
                    <a:pt x="152" y="230"/>
                  </a:moveTo>
                  <a:cubicBezTo>
                    <a:pt x="305" y="230"/>
                    <a:pt x="305" y="230"/>
                    <a:pt x="305" y="230"/>
                  </a:cubicBezTo>
                  <a:cubicBezTo>
                    <a:pt x="309" y="230"/>
                    <a:pt x="312" y="226"/>
                    <a:pt x="312" y="221"/>
                  </a:cubicBezTo>
                  <a:cubicBezTo>
                    <a:pt x="312" y="217"/>
                    <a:pt x="309" y="213"/>
                    <a:pt x="305" y="213"/>
                  </a:cubicBezTo>
                  <a:cubicBezTo>
                    <a:pt x="152" y="213"/>
                    <a:pt x="152" y="213"/>
                    <a:pt x="152" y="213"/>
                  </a:cubicBezTo>
                  <a:cubicBezTo>
                    <a:pt x="148" y="213"/>
                    <a:pt x="145" y="217"/>
                    <a:pt x="145" y="221"/>
                  </a:cubicBezTo>
                  <a:cubicBezTo>
                    <a:pt x="145" y="226"/>
                    <a:pt x="148" y="230"/>
                    <a:pt x="152" y="230"/>
                  </a:cubicBezTo>
                  <a:close/>
                  <a:moveTo>
                    <a:pt x="460" y="173"/>
                  </a:moveTo>
                  <a:cubicBezTo>
                    <a:pt x="460" y="382"/>
                    <a:pt x="460" y="382"/>
                    <a:pt x="460" y="382"/>
                  </a:cubicBezTo>
                  <a:cubicBezTo>
                    <a:pt x="460" y="402"/>
                    <a:pt x="444" y="418"/>
                    <a:pt x="424" y="418"/>
                  </a:cubicBezTo>
                  <a:cubicBezTo>
                    <a:pt x="36" y="418"/>
                    <a:pt x="36" y="418"/>
                    <a:pt x="36" y="418"/>
                  </a:cubicBezTo>
                  <a:cubicBezTo>
                    <a:pt x="16" y="418"/>
                    <a:pt x="0" y="402"/>
                    <a:pt x="0" y="382"/>
                  </a:cubicBezTo>
                  <a:cubicBezTo>
                    <a:pt x="0" y="173"/>
                    <a:pt x="0" y="173"/>
                    <a:pt x="0" y="173"/>
                  </a:cubicBezTo>
                  <a:cubicBezTo>
                    <a:pt x="0" y="168"/>
                    <a:pt x="1" y="164"/>
                    <a:pt x="3" y="160"/>
                  </a:cubicBezTo>
                  <a:cubicBezTo>
                    <a:pt x="49" y="193"/>
                    <a:pt x="137" y="256"/>
                    <a:pt x="178" y="285"/>
                  </a:cubicBezTo>
                  <a:cubicBezTo>
                    <a:pt x="195" y="296"/>
                    <a:pt x="213" y="302"/>
                    <a:pt x="230" y="302"/>
                  </a:cubicBezTo>
                  <a:cubicBezTo>
                    <a:pt x="247" y="302"/>
                    <a:pt x="264" y="297"/>
                    <a:pt x="279" y="286"/>
                  </a:cubicBezTo>
                  <a:cubicBezTo>
                    <a:pt x="345" y="238"/>
                    <a:pt x="422" y="181"/>
                    <a:pt x="455" y="156"/>
                  </a:cubicBezTo>
                  <a:cubicBezTo>
                    <a:pt x="458" y="161"/>
                    <a:pt x="460" y="167"/>
                    <a:pt x="460" y="173"/>
                  </a:cubicBezTo>
                  <a:close/>
                  <a:moveTo>
                    <a:pt x="155" y="306"/>
                  </a:moveTo>
                  <a:cubicBezTo>
                    <a:pt x="156" y="303"/>
                    <a:pt x="155" y="300"/>
                    <a:pt x="153" y="298"/>
                  </a:cubicBezTo>
                  <a:cubicBezTo>
                    <a:pt x="151" y="295"/>
                    <a:pt x="148" y="294"/>
                    <a:pt x="145" y="294"/>
                  </a:cubicBezTo>
                  <a:cubicBezTo>
                    <a:pt x="143" y="294"/>
                    <a:pt x="140" y="294"/>
                    <a:pt x="139" y="296"/>
                  </a:cubicBezTo>
                  <a:cubicBezTo>
                    <a:pt x="32" y="373"/>
                    <a:pt x="32" y="373"/>
                    <a:pt x="32" y="373"/>
                  </a:cubicBezTo>
                  <a:cubicBezTo>
                    <a:pt x="30" y="374"/>
                    <a:pt x="29" y="377"/>
                    <a:pt x="28" y="380"/>
                  </a:cubicBezTo>
                  <a:cubicBezTo>
                    <a:pt x="28" y="383"/>
                    <a:pt x="29" y="385"/>
                    <a:pt x="30" y="388"/>
                  </a:cubicBezTo>
                  <a:cubicBezTo>
                    <a:pt x="32" y="390"/>
                    <a:pt x="35" y="392"/>
                    <a:pt x="39" y="392"/>
                  </a:cubicBezTo>
                  <a:cubicBezTo>
                    <a:pt x="41" y="392"/>
                    <a:pt x="43" y="391"/>
                    <a:pt x="45" y="390"/>
                  </a:cubicBezTo>
                  <a:cubicBezTo>
                    <a:pt x="151" y="313"/>
                    <a:pt x="151" y="313"/>
                    <a:pt x="151" y="313"/>
                  </a:cubicBezTo>
                  <a:cubicBezTo>
                    <a:pt x="153" y="311"/>
                    <a:pt x="155" y="308"/>
                    <a:pt x="155" y="306"/>
                  </a:cubicBezTo>
                  <a:close/>
                  <a:moveTo>
                    <a:pt x="433" y="381"/>
                  </a:moveTo>
                  <a:cubicBezTo>
                    <a:pt x="432" y="379"/>
                    <a:pt x="431" y="376"/>
                    <a:pt x="429" y="375"/>
                  </a:cubicBezTo>
                  <a:cubicBezTo>
                    <a:pt x="322" y="297"/>
                    <a:pt x="322" y="297"/>
                    <a:pt x="322" y="297"/>
                  </a:cubicBezTo>
                  <a:cubicBezTo>
                    <a:pt x="321" y="296"/>
                    <a:pt x="318" y="295"/>
                    <a:pt x="316" y="295"/>
                  </a:cubicBezTo>
                  <a:cubicBezTo>
                    <a:pt x="313" y="295"/>
                    <a:pt x="310" y="297"/>
                    <a:pt x="308" y="299"/>
                  </a:cubicBezTo>
                  <a:cubicBezTo>
                    <a:pt x="306" y="302"/>
                    <a:pt x="305" y="305"/>
                    <a:pt x="306" y="307"/>
                  </a:cubicBezTo>
                  <a:cubicBezTo>
                    <a:pt x="306" y="310"/>
                    <a:pt x="308" y="313"/>
                    <a:pt x="310" y="314"/>
                  </a:cubicBezTo>
                  <a:cubicBezTo>
                    <a:pt x="416" y="391"/>
                    <a:pt x="416" y="391"/>
                    <a:pt x="416" y="391"/>
                  </a:cubicBezTo>
                  <a:cubicBezTo>
                    <a:pt x="418" y="393"/>
                    <a:pt x="420" y="393"/>
                    <a:pt x="422" y="393"/>
                  </a:cubicBezTo>
                  <a:cubicBezTo>
                    <a:pt x="426" y="393"/>
                    <a:pt x="429" y="392"/>
                    <a:pt x="431" y="389"/>
                  </a:cubicBezTo>
                  <a:cubicBezTo>
                    <a:pt x="432" y="387"/>
                    <a:pt x="433" y="384"/>
                    <a:pt x="433" y="381"/>
                  </a:cubicBezTo>
                  <a:close/>
                </a:path>
              </a:pathLst>
            </a:custGeom>
            <a:solidFill>
              <a:srgbClr val="EC881D"/>
            </a:solidFill>
            <a:ln>
              <a:noFill/>
            </a:ln>
          </p:spPr>
          <p:txBody>
            <a:bodyPr vert="horz" wrap="square" lIns="91440" tIns="45720" rIns="91440" bIns="45720" numCol="1" anchor="t" anchorCtr="0" compatLnSpc="1">
              <a:prstTxWarp prst="textNoShape">
                <a:avLst/>
              </a:prstTxWarp>
            </a:bodyPr>
            <a:lstStyle/>
            <a:p>
              <a:pPr defTabSz="914378"/>
              <a:endParaRPr lang="en-US" sz="1800">
                <a:solidFill>
                  <a:srgbClr val="3C3C3B"/>
                </a:solidFill>
                <a:latin typeface="Century Gothic"/>
                <a:ea typeface=""/>
                <a:cs typeface=""/>
              </a:endParaRPr>
            </a:p>
          </p:txBody>
        </p:sp>
        <p:sp>
          <p:nvSpPr>
            <p:cNvPr id="143" name="Freeform 162"/>
            <p:cNvSpPr>
              <a:spLocks noChangeAspect="1" noEditPoints="1"/>
            </p:cNvSpPr>
            <p:nvPr/>
          </p:nvSpPr>
          <p:spPr bwMode="auto">
            <a:xfrm>
              <a:off x="2068205" y="2759249"/>
              <a:ext cx="301721" cy="398166"/>
            </a:xfrm>
            <a:custGeom>
              <a:avLst/>
              <a:gdLst>
                <a:gd name="T0" fmla="*/ 235 w 347"/>
                <a:gd name="T1" fmla="*/ 136 h 445"/>
                <a:gd name="T2" fmla="*/ 347 w 347"/>
                <a:gd name="T3" fmla="*/ 136 h 445"/>
                <a:gd name="T4" fmla="*/ 347 w 347"/>
                <a:gd name="T5" fmla="*/ 421 h 445"/>
                <a:gd name="T6" fmla="*/ 322 w 347"/>
                <a:gd name="T7" fmla="*/ 445 h 445"/>
                <a:gd name="T8" fmla="*/ 25 w 347"/>
                <a:gd name="T9" fmla="*/ 445 h 445"/>
                <a:gd name="T10" fmla="*/ 0 w 347"/>
                <a:gd name="T11" fmla="*/ 421 h 445"/>
                <a:gd name="T12" fmla="*/ 0 w 347"/>
                <a:gd name="T13" fmla="*/ 25 h 445"/>
                <a:gd name="T14" fmla="*/ 25 w 347"/>
                <a:gd name="T15" fmla="*/ 0 h 445"/>
                <a:gd name="T16" fmla="*/ 211 w 347"/>
                <a:gd name="T17" fmla="*/ 0 h 445"/>
                <a:gd name="T18" fmla="*/ 211 w 347"/>
                <a:gd name="T19" fmla="*/ 111 h 445"/>
                <a:gd name="T20" fmla="*/ 235 w 347"/>
                <a:gd name="T21" fmla="*/ 136 h 445"/>
                <a:gd name="T22" fmla="*/ 260 w 347"/>
                <a:gd name="T23" fmla="*/ 111 h 445"/>
                <a:gd name="T24" fmla="*/ 347 w 347"/>
                <a:gd name="T25" fmla="*/ 111 h 445"/>
                <a:gd name="T26" fmla="*/ 235 w 347"/>
                <a:gd name="T27" fmla="*/ 0 h 445"/>
                <a:gd name="T28" fmla="*/ 235 w 347"/>
                <a:gd name="T29" fmla="*/ 86 h 445"/>
                <a:gd name="T30" fmla="*/ 260 w 347"/>
                <a:gd name="T31" fmla="*/ 111 h 445"/>
                <a:gd name="T32" fmla="*/ 293 w 347"/>
                <a:gd name="T33" fmla="*/ 219 h 445"/>
                <a:gd name="T34" fmla="*/ 54 w 347"/>
                <a:gd name="T35" fmla="*/ 219 h 445"/>
                <a:gd name="T36" fmla="*/ 54 w 347"/>
                <a:gd name="T37" fmla="*/ 246 h 445"/>
                <a:gd name="T38" fmla="*/ 293 w 347"/>
                <a:gd name="T39" fmla="*/ 246 h 445"/>
                <a:gd name="T40" fmla="*/ 293 w 347"/>
                <a:gd name="T41" fmla="*/ 219 h 445"/>
                <a:gd name="T42" fmla="*/ 293 w 347"/>
                <a:gd name="T43" fmla="*/ 278 h 445"/>
                <a:gd name="T44" fmla="*/ 54 w 347"/>
                <a:gd name="T45" fmla="*/ 278 h 445"/>
                <a:gd name="T46" fmla="*/ 54 w 347"/>
                <a:gd name="T47" fmla="*/ 306 h 445"/>
                <a:gd name="T48" fmla="*/ 293 w 347"/>
                <a:gd name="T49" fmla="*/ 306 h 445"/>
                <a:gd name="T50" fmla="*/ 293 w 347"/>
                <a:gd name="T51" fmla="*/ 278 h 445"/>
                <a:gd name="T52" fmla="*/ 293 w 347"/>
                <a:gd name="T53" fmla="*/ 338 h 445"/>
                <a:gd name="T54" fmla="*/ 54 w 347"/>
                <a:gd name="T55" fmla="*/ 338 h 445"/>
                <a:gd name="T56" fmla="*/ 54 w 347"/>
                <a:gd name="T57" fmla="*/ 365 h 445"/>
                <a:gd name="T58" fmla="*/ 293 w 347"/>
                <a:gd name="T59" fmla="*/ 365 h 445"/>
                <a:gd name="T60" fmla="*/ 293 w 347"/>
                <a:gd name="T61" fmla="*/ 338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7" h="445">
                  <a:moveTo>
                    <a:pt x="235" y="136"/>
                  </a:moveTo>
                  <a:cubicBezTo>
                    <a:pt x="347" y="136"/>
                    <a:pt x="347" y="136"/>
                    <a:pt x="347" y="136"/>
                  </a:cubicBezTo>
                  <a:cubicBezTo>
                    <a:pt x="347" y="421"/>
                    <a:pt x="347" y="421"/>
                    <a:pt x="347" y="421"/>
                  </a:cubicBezTo>
                  <a:cubicBezTo>
                    <a:pt x="347" y="434"/>
                    <a:pt x="336" y="445"/>
                    <a:pt x="322" y="445"/>
                  </a:cubicBezTo>
                  <a:cubicBezTo>
                    <a:pt x="25" y="445"/>
                    <a:pt x="25" y="445"/>
                    <a:pt x="25" y="445"/>
                  </a:cubicBezTo>
                  <a:cubicBezTo>
                    <a:pt x="11" y="445"/>
                    <a:pt x="0" y="434"/>
                    <a:pt x="0" y="421"/>
                  </a:cubicBezTo>
                  <a:cubicBezTo>
                    <a:pt x="0" y="25"/>
                    <a:pt x="0" y="25"/>
                    <a:pt x="0" y="25"/>
                  </a:cubicBezTo>
                  <a:cubicBezTo>
                    <a:pt x="0" y="11"/>
                    <a:pt x="11" y="0"/>
                    <a:pt x="25" y="0"/>
                  </a:cubicBezTo>
                  <a:cubicBezTo>
                    <a:pt x="211" y="0"/>
                    <a:pt x="211" y="0"/>
                    <a:pt x="211" y="0"/>
                  </a:cubicBezTo>
                  <a:cubicBezTo>
                    <a:pt x="211" y="111"/>
                    <a:pt x="211" y="111"/>
                    <a:pt x="211" y="111"/>
                  </a:cubicBezTo>
                  <a:cubicBezTo>
                    <a:pt x="211" y="125"/>
                    <a:pt x="222" y="136"/>
                    <a:pt x="235" y="136"/>
                  </a:cubicBezTo>
                  <a:close/>
                  <a:moveTo>
                    <a:pt x="260" y="111"/>
                  </a:moveTo>
                  <a:cubicBezTo>
                    <a:pt x="347" y="111"/>
                    <a:pt x="347" y="111"/>
                    <a:pt x="347" y="111"/>
                  </a:cubicBezTo>
                  <a:cubicBezTo>
                    <a:pt x="235" y="0"/>
                    <a:pt x="235" y="0"/>
                    <a:pt x="235" y="0"/>
                  </a:cubicBezTo>
                  <a:cubicBezTo>
                    <a:pt x="235" y="86"/>
                    <a:pt x="235" y="86"/>
                    <a:pt x="235" y="86"/>
                  </a:cubicBezTo>
                  <a:cubicBezTo>
                    <a:pt x="235" y="100"/>
                    <a:pt x="246" y="111"/>
                    <a:pt x="260" y="111"/>
                  </a:cubicBezTo>
                  <a:close/>
                  <a:moveTo>
                    <a:pt x="293" y="219"/>
                  </a:moveTo>
                  <a:cubicBezTo>
                    <a:pt x="54" y="219"/>
                    <a:pt x="54" y="219"/>
                    <a:pt x="54" y="219"/>
                  </a:cubicBezTo>
                  <a:cubicBezTo>
                    <a:pt x="54" y="246"/>
                    <a:pt x="54" y="246"/>
                    <a:pt x="54" y="246"/>
                  </a:cubicBezTo>
                  <a:cubicBezTo>
                    <a:pt x="293" y="246"/>
                    <a:pt x="293" y="246"/>
                    <a:pt x="293" y="246"/>
                  </a:cubicBezTo>
                  <a:lnTo>
                    <a:pt x="293" y="219"/>
                  </a:lnTo>
                  <a:close/>
                  <a:moveTo>
                    <a:pt x="293" y="278"/>
                  </a:moveTo>
                  <a:cubicBezTo>
                    <a:pt x="54" y="278"/>
                    <a:pt x="54" y="278"/>
                    <a:pt x="54" y="278"/>
                  </a:cubicBezTo>
                  <a:cubicBezTo>
                    <a:pt x="54" y="306"/>
                    <a:pt x="54" y="306"/>
                    <a:pt x="54" y="306"/>
                  </a:cubicBezTo>
                  <a:cubicBezTo>
                    <a:pt x="293" y="306"/>
                    <a:pt x="293" y="306"/>
                    <a:pt x="293" y="306"/>
                  </a:cubicBezTo>
                  <a:lnTo>
                    <a:pt x="293" y="278"/>
                  </a:lnTo>
                  <a:close/>
                  <a:moveTo>
                    <a:pt x="293" y="338"/>
                  </a:moveTo>
                  <a:cubicBezTo>
                    <a:pt x="54" y="338"/>
                    <a:pt x="54" y="338"/>
                    <a:pt x="54" y="338"/>
                  </a:cubicBezTo>
                  <a:cubicBezTo>
                    <a:pt x="54" y="365"/>
                    <a:pt x="54" y="365"/>
                    <a:pt x="54" y="365"/>
                  </a:cubicBezTo>
                  <a:cubicBezTo>
                    <a:pt x="293" y="365"/>
                    <a:pt x="293" y="365"/>
                    <a:pt x="293" y="365"/>
                  </a:cubicBezTo>
                  <a:lnTo>
                    <a:pt x="293" y="338"/>
                  </a:lnTo>
                  <a:close/>
                </a:path>
              </a:pathLst>
            </a:custGeom>
            <a:solidFill>
              <a:srgbClr val="EC881D"/>
            </a:solidFill>
            <a:ln>
              <a:noFill/>
            </a:ln>
          </p:spPr>
          <p:txBody>
            <a:bodyPr vert="horz" wrap="square" lIns="91440" tIns="45720" rIns="91440" bIns="45720" numCol="1" anchor="t" anchorCtr="0" compatLnSpc="1">
              <a:prstTxWarp prst="textNoShape">
                <a:avLst/>
              </a:prstTxWarp>
            </a:bodyPr>
            <a:lstStyle/>
            <a:p>
              <a:pPr algn="ctr" defTabSz="914378"/>
              <a:endParaRPr lang="en-US" sz="1800">
                <a:solidFill>
                  <a:srgbClr val="3C3C3B"/>
                </a:solidFill>
                <a:latin typeface="Century Gothic"/>
                <a:ea typeface=""/>
                <a:cs typeface=""/>
              </a:endParaRPr>
            </a:p>
          </p:txBody>
        </p:sp>
        <p:sp>
          <p:nvSpPr>
            <p:cNvPr id="149" name="Oval 148"/>
            <p:cNvSpPr/>
            <p:nvPr/>
          </p:nvSpPr>
          <p:spPr>
            <a:xfrm>
              <a:off x="1921596" y="2994511"/>
              <a:ext cx="87983" cy="87983"/>
            </a:xfrm>
            <a:prstGeom prst="ellipse">
              <a:avLst/>
            </a:prstGeom>
            <a:solidFill>
              <a:schemeClr val="accent1">
                <a:alpha val="41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50" name="Oval 149"/>
            <p:cNvSpPr/>
            <p:nvPr/>
          </p:nvSpPr>
          <p:spPr>
            <a:xfrm flipH="1">
              <a:off x="1354093" y="3652661"/>
              <a:ext cx="54883" cy="54883"/>
            </a:xfrm>
            <a:prstGeom prst="ellipse">
              <a:avLst/>
            </a:prstGeom>
            <a:solidFill>
              <a:schemeClr val="accent1">
                <a:alpha val="41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51" name="Oval 150"/>
            <p:cNvSpPr/>
            <p:nvPr/>
          </p:nvSpPr>
          <p:spPr>
            <a:xfrm flipH="1">
              <a:off x="896121" y="3274747"/>
              <a:ext cx="54883" cy="54883"/>
            </a:xfrm>
            <a:prstGeom prst="ellipse">
              <a:avLst/>
            </a:prstGeom>
            <a:solidFill>
              <a:schemeClr val="accent1">
                <a:alpha val="41000"/>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sp>
          <p:nvSpPr>
            <p:cNvPr id="152" name="Oval 151"/>
            <p:cNvSpPr/>
            <p:nvPr/>
          </p:nvSpPr>
          <p:spPr>
            <a:xfrm>
              <a:off x="2116133" y="3163852"/>
              <a:ext cx="121385" cy="121385"/>
            </a:xfrm>
            <a:prstGeom prst="ellipse">
              <a:avLst/>
            </a:prstGeom>
            <a:solidFill>
              <a:schemeClr val="accent6">
                <a:lumMod val="40000"/>
                <a:lumOff val="60000"/>
                <a:alpha val="23137"/>
              </a:schemeClr>
            </a:solidFill>
            <a:ln w="9525">
              <a:noFill/>
              <a:miter lim="800000"/>
              <a:headEnd/>
              <a:tailEnd/>
            </a:ln>
            <a:effectLst/>
          </p:spPr>
          <p:txBody>
            <a:bodyPr wrap="square" tIns="68580" bIns="68580" rtlCol="0" anchor="t">
              <a:prstTxWarp prst="textNoShape">
                <a:avLst/>
              </a:prstTxWarp>
              <a:noAutofit/>
            </a:bodyPr>
            <a:lstStyle/>
            <a:p>
              <a:pPr algn="ctr" defTabSz="914378"/>
              <a:endParaRPr lang="en-US" sz="1050" dirty="0" err="1">
                <a:solidFill>
                  <a:prstClr val="white"/>
                </a:solidFill>
                <a:latin typeface="Century Gothic"/>
                <a:ea typeface=""/>
                <a:cs typeface=""/>
              </a:endParaRPr>
            </a:p>
          </p:txBody>
        </p:sp>
      </p:grpSp>
    </p:spTree>
    <p:extLst>
      <p:ext uri="{BB962C8B-B14F-4D97-AF65-F5344CB8AC3E}">
        <p14:creationId xmlns:p14="http://schemas.microsoft.com/office/powerpoint/2010/main" val="167230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2" presetClass="entr" presetSubtype="4" decel="10000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D100-AC51-4546-848E-667E7A2C1D13}"/>
              </a:ext>
            </a:extLst>
          </p:cNvPr>
          <p:cNvSpPr>
            <a:spLocks noGrp="1"/>
          </p:cNvSpPr>
          <p:nvPr>
            <p:ph type="title"/>
          </p:nvPr>
        </p:nvSpPr>
        <p:spPr>
          <a:xfrm>
            <a:off x="514351" y="457201"/>
            <a:ext cx="7598569" cy="1092200"/>
          </a:xfrm>
        </p:spPr>
        <p:txBody>
          <a:bodyPr>
            <a:normAutofit fontScale="90000"/>
          </a:bodyPr>
          <a:lstStyle/>
          <a:p>
            <a:r>
              <a:rPr lang="en-US" dirty="0"/>
              <a:t>SIEMPRE BUSCAR INICIATIVAS EN EL NEGOCIO</a:t>
            </a:r>
            <a:endParaRPr lang="es-AR" dirty="0"/>
          </a:p>
        </p:txBody>
      </p:sp>
      <p:graphicFrame>
        <p:nvGraphicFramePr>
          <p:cNvPr id="5" name="Content Placeholder 2">
            <a:extLst>
              <a:ext uri="{FF2B5EF4-FFF2-40B4-BE49-F238E27FC236}">
                <a16:creationId xmlns:a16="http://schemas.microsoft.com/office/drawing/2014/main" id="{146755AD-B2FD-48FE-BF27-0A538DB06648}"/>
              </a:ext>
            </a:extLst>
          </p:cNvPr>
          <p:cNvGraphicFramePr>
            <a:graphicFrameLocks noGrp="1"/>
          </p:cNvGraphicFramePr>
          <p:nvPr>
            <p:ph idx="1"/>
          </p:nvPr>
        </p:nvGraphicFramePr>
        <p:xfrm>
          <a:off x="514350" y="1804801"/>
          <a:ext cx="7598569" cy="2538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1874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ge7604bebd4_0_138"/>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41</a:t>
            </a:fld>
            <a:endParaRPr/>
          </a:p>
        </p:txBody>
      </p:sp>
      <p:pic>
        <p:nvPicPr>
          <p:cNvPr id="884" name="Google Shape;884;ge7604bebd4_0_138"/>
          <p:cNvPicPr preferRelativeResize="0"/>
          <p:nvPr/>
        </p:nvPicPr>
        <p:blipFill>
          <a:blip r:embed="rId3">
            <a:alphaModFix/>
          </a:blip>
          <a:stretch>
            <a:fillRect/>
          </a:stretch>
        </p:blipFill>
        <p:spPr>
          <a:xfrm>
            <a:off x="2784325" y="715075"/>
            <a:ext cx="3454275" cy="38613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8"/>
          <p:cNvSpPr txBox="1">
            <a:spLocks noGrp="1"/>
          </p:cNvSpPr>
          <p:nvPr>
            <p:ph type="ctrTitle" idx="4294967295"/>
          </p:nvPr>
        </p:nvSpPr>
        <p:spPr>
          <a:xfrm>
            <a:off x="2092625" y="3259750"/>
            <a:ext cx="4958700" cy="1159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3600"/>
              <a:buFont typeface="Arial"/>
              <a:buNone/>
            </a:pPr>
            <a:r>
              <a:rPr lang="en-US" sz="3500" b="1" i="0" u="none" strike="noStrike" cap="none">
                <a:solidFill>
                  <a:schemeClr val="dk1"/>
                </a:solidFill>
                <a:latin typeface="Arial"/>
                <a:ea typeface="Arial"/>
                <a:cs typeface="Arial"/>
                <a:sym typeface="Arial"/>
              </a:rPr>
              <a:t>Big Data Architecture</a:t>
            </a:r>
            <a:endParaRPr sz="3500" b="1" i="0" u="none" strike="noStrike" cap="none">
              <a:solidFill>
                <a:schemeClr val="dk1"/>
              </a:solidFill>
              <a:latin typeface="Arial"/>
              <a:ea typeface="Arial"/>
              <a:cs typeface="Arial"/>
              <a:sym typeface="Arial"/>
            </a:endParaRPr>
          </a:p>
        </p:txBody>
      </p:sp>
      <p:grpSp>
        <p:nvGrpSpPr>
          <p:cNvPr id="230" name="Google Shape;230;p8"/>
          <p:cNvGrpSpPr/>
          <p:nvPr/>
        </p:nvGrpSpPr>
        <p:grpSpPr>
          <a:xfrm>
            <a:off x="3952297" y="309003"/>
            <a:ext cx="1738561" cy="1738545"/>
            <a:chOff x="6643075" y="3664250"/>
            <a:chExt cx="407950" cy="407975"/>
          </a:xfrm>
        </p:grpSpPr>
        <p:sp>
          <p:nvSpPr>
            <p:cNvPr id="231" name="Google Shape;231;p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3" name="Google Shape;233;p8"/>
          <p:cNvGrpSpPr/>
          <p:nvPr/>
        </p:nvGrpSpPr>
        <p:grpSpPr>
          <a:xfrm rot="-587313">
            <a:off x="3850121" y="2274317"/>
            <a:ext cx="714809" cy="714768"/>
            <a:chOff x="576250" y="4319400"/>
            <a:chExt cx="442075" cy="442050"/>
          </a:xfrm>
        </p:grpSpPr>
        <p:sp>
          <p:nvSpPr>
            <p:cNvPr id="234" name="Google Shape;234;p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8" name="Google Shape;238;p8"/>
          <p:cNvSpPr/>
          <p:nvPr/>
        </p:nvSpPr>
        <p:spPr>
          <a:xfrm>
            <a:off x="3536507" y="710554"/>
            <a:ext cx="271742" cy="25947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8"/>
          <p:cNvSpPr/>
          <p:nvPr/>
        </p:nvSpPr>
        <p:spPr>
          <a:xfrm rot="2697553">
            <a:off x="5327282" y="2038984"/>
            <a:ext cx="412519" cy="39388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8"/>
          <p:cNvSpPr/>
          <p:nvPr/>
        </p:nvSpPr>
        <p:spPr>
          <a:xfrm>
            <a:off x="5653628" y="1814107"/>
            <a:ext cx="165205" cy="15781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8"/>
          <p:cNvSpPr/>
          <p:nvPr/>
        </p:nvSpPr>
        <p:spPr>
          <a:xfrm rot="1280074">
            <a:off x="3348230" y="1493219"/>
            <a:ext cx="165200" cy="15779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8"/>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42</a:t>
            </a:fld>
            <a:endParaRPr/>
          </a:p>
        </p:txBody>
      </p:sp>
    </p:spTree>
    <p:extLst>
      <p:ext uri="{BB962C8B-B14F-4D97-AF65-F5344CB8AC3E}">
        <p14:creationId xmlns:p14="http://schemas.microsoft.com/office/powerpoint/2010/main" val="1887551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9"/>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43</a:t>
            </a:fld>
            <a:endParaRPr/>
          </a:p>
        </p:txBody>
      </p:sp>
      <p:sp>
        <p:nvSpPr>
          <p:cNvPr id="248" name="Google Shape;248;p9"/>
          <p:cNvSpPr txBox="1">
            <a:spLocks noGrp="1"/>
          </p:cNvSpPr>
          <p:nvPr>
            <p:ph type="title" idx="4294967295"/>
          </p:nvPr>
        </p:nvSpPr>
        <p:spPr>
          <a:xfrm>
            <a:off x="418475" y="383350"/>
            <a:ext cx="5220300" cy="683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a:t>Qué es un servidor?</a:t>
            </a:r>
            <a:endParaRPr/>
          </a:p>
        </p:txBody>
      </p:sp>
      <p:pic>
        <p:nvPicPr>
          <p:cNvPr id="249" name="Google Shape;249;p9"/>
          <p:cNvPicPr preferRelativeResize="0"/>
          <p:nvPr/>
        </p:nvPicPr>
        <p:blipFill rotWithShape="1">
          <a:blip r:embed="rId3">
            <a:alphaModFix/>
          </a:blip>
          <a:srcRect/>
          <a:stretch/>
        </p:blipFill>
        <p:spPr>
          <a:xfrm>
            <a:off x="1021125" y="1220500"/>
            <a:ext cx="7473951" cy="2335610"/>
          </a:xfrm>
          <a:prstGeom prst="rect">
            <a:avLst/>
          </a:prstGeom>
          <a:noFill/>
          <a:ln>
            <a:noFill/>
          </a:ln>
        </p:spPr>
      </p:pic>
      <p:pic>
        <p:nvPicPr>
          <p:cNvPr id="250" name="Google Shape;250;p9"/>
          <p:cNvPicPr preferRelativeResize="0"/>
          <p:nvPr/>
        </p:nvPicPr>
        <p:blipFill rotWithShape="1">
          <a:blip r:embed="rId4">
            <a:alphaModFix/>
          </a:blip>
          <a:srcRect t="65660"/>
          <a:stretch/>
        </p:blipFill>
        <p:spPr>
          <a:xfrm>
            <a:off x="7352825" y="4180825"/>
            <a:ext cx="1752300" cy="906149"/>
          </a:xfrm>
          <a:prstGeom prst="rect">
            <a:avLst/>
          </a:prstGeom>
          <a:noFill/>
          <a:ln>
            <a:noFill/>
          </a:ln>
          <a:effectLst>
            <a:outerShdw blurRad="57150" dist="19050" dir="5400000" algn="bl" rotWithShape="0">
              <a:srgbClr val="000000">
                <a:alpha val="49803"/>
              </a:srgbClr>
            </a:outerShdw>
          </a:effectLst>
        </p:spPr>
      </p:pic>
      <p:sp>
        <p:nvSpPr>
          <p:cNvPr id="251" name="Google Shape;251;p9"/>
          <p:cNvSpPr txBox="1">
            <a:spLocks noGrp="1"/>
          </p:cNvSpPr>
          <p:nvPr>
            <p:ph type="title" idx="4294967295"/>
          </p:nvPr>
        </p:nvSpPr>
        <p:spPr>
          <a:xfrm>
            <a:off x="5756900" y="4454196"/>
            <a:ext cx="1626600" cy="3594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n-US" sz="1100" i="1">
                <a:solidFill>
                  <a:schemeClr val="dk2"/>
                </a:solidFill>
              </a:rPr>
              <a:t>Brought to you </a:t>
            </a:r>
            <a:endParaRPr sz="1100" i="1">
              <a:solidFill>
                <a:schemeClr val="dk2"/>
              </a:solidFill>
            </a:endParaRPr>
          </a:p>
          <a:p>
            <a:pPr marL="0" lvl="0" indent="0" algn="r" rtl="0">
              <a:lnSpc>
                <a:spcPct val="100000"/>
              </a:lnSpc>
              <a:spcBef>
                <a:spcPts val="0"/>
              </a:spcBef>
              <a:spcAft>
                <a:spcPts val="0"/>
              </a:spcAft>
              <a:buSzPts val="3600"/>
              <a:buNone/>
            </a:pPr>
            <a:r>
              <a:rPr lang="en-US" sz="1100" i="1">
                <a:solidFill>
                  <a:schemeClr val="dk2"/>
                </a:solidFill>
              </a:rPr>
              <a:t>by </a:t>
            </a:r>
            <a:endParaRPr sz="1100" i="1">
              <a:solidFill>
                <a:schemeClr val="dk2"/>
              </a:solidFill>
            </a:endParaRPr>
          </a:p>
        </p:txBody>
      </p:sp>
    </p:spTree>
    <p:extLst>
      <p:ext uri="{BB962C8B-B14F-4D97-AF65-F5344CB8AC3E}">
        <p14:creationId xmlns:p14="http://schemas.microsoft.com/office/powerpoint/2010/main" val="11291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0"/>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44</a:t>
            </a:fld>
            <a:endParaRPr/>
          </a:p>
        </p:txBody>
      </p:sp>
      <p:pic>
        <p:nvPicPr>
          <p:cNvPr id="257" name="Google Shape;257;p10"/>
          <p:cNvPicPr preferRelativeResize="0"/>
          <p:nvPr/>
        </p:nvPicPr>
        <p:blipFill rotWithShape="1">
          <a:blip r:embed="rId3">
            <a:alphaModFix/>
          </a:blip>
          <a:srcRect/>
          <a:stretch/>
        </p:blipFill>
        <p:spPr>
          <a:xfrm>
            <a:off x="1624175" y="1283350"/>
            <a:ext cx="6193424" cy="2493050"/>
          </a:xfrm>
          <a:prstGeom prst="rect">
            <a:avLst/>
          </a:prstGeom>
          <a:noFill/>
          <a:ln>
            <a:noFill/>
          </a:ln>
        </p:spPr>
      </p:pic>
      <p:sp>
        <p:nvSpPr>
          <p:cNvPr id="258" name="Google Shape;258;p10"/>
          <p:cNvSpPr txBox="1">
            <a:spLocks noGrp="1"/>
          </p:cNvSpPr>
          <p:nvPr>
            <p:ph type="title" idx="4294967295"/>
          </p:nvPr>
        </p:nvSpPr>
        <p:spPr>
          <a:xfrm>
            <a:off x="418475" y="383350"/>
            <a:ext cx="5220300" cy="683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a:t>Clusters</a:t>
            </a:r>
            <a:endParaRPr/>
          </a:p>
        </p:txBody>
      </p:sp>
    </p:spTree>
    <p:extLst>
      <p:ext uri="{BB962C8B-B14F-4D97-AF65-F5344CB8AC3E}">
        <p14:creationId xmlns:p14="http://schemas.microsoft.com/office/powerpoint/2010/main" val="3990610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1"/>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45</a:t>
            </a:fld>
            <a:endParaRPr/>
          </a:p>
        </p:txBody>
      </p:sp>
      <p:sp>
        <p:nvSpPr>
          <p:cNvPr id="264" name="Google Shape;264;p11"/>
          <p:cNvSpPr txBox="1">
            <a:spLocks noGrp="1"/>
          </p:cNvSpPr>
          <p:nvPr>
            <p:ph type="title" idx="4294967295"/>
          </p:nvPr>
        </p:nvSpPr>
        <p:spPr>
          <a:xfrm>
            <a:off x="418475" y="383350"/>
            <a:ext cx="8489100" cy="683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3200"/>
              <a:t>HDFS (</a:t>
            </a:r>
            <a:r>
              <a:rPr lang="en-US" sz="3200" i="1"/>
              <a:t>Hadoop Distributed File System</a:t>
            </a:r>
            <a:r>
              <a:rPr lang="en-US" sz="3200"/>
              <a:t>)</a:t>
            </a:r>
            <a:endParaRPr sz="3200"/>
          </a:p>
        </p:txBody>
      </p:sp>
      <p:pic>
        <p:nvPicPr>
          <p:cNvPr id="265" name="Google Shape;265;p11"/>
          <p:cNvPicPr preferRelativeResize="0"/>
          <p:nvPr/>
        </p:nvPicPr>
        <p:blipFill rotWithShape="1">
          <a:blip r:embed="rId3">
            <a:alphaModFix/>
          </a:blip>
          <a:srcRect/>
          <a:stretch/>
        </p:blipFill>
        <p:spPr>
          <a:xfrm>
            <a:off x="2192954" y="1186300"/>
            <a:ext cx="4940134" cy="3441500"/>
          </a:xfrm>
          <a:prstGeom prst="rect">
            <a:avLst/>
          </a:prstGeom>
          <a:noFill/>
          <a:ln>
            <a:noFill/>
          </a:ln>
        </p:spPr>
      </p:pic>
    </p:spTree>
    <p:extLst>
      <p:ext uri="{BB962C8B-B14F-4D97-AF65-F5344CB8AC3E}">
        <p14:creationId xmlns:p14="http://schemas.microsoft.com/office/powerpoint/2010/main" val="2171088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2"/>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46</a:t>
            </a:fld>
            <a:endParaRPr/>
          </a:p>
        </p:txBody>
      </p:sp>
      <p:sp>
        <p:nvSpPr>
          <p:cNvPr id="271" name="Google Shape;271;p12"/>
          <p:cNvSpPr txBox="1">
            <a:spLocks noGrp="1"/>
          </p:cNvSpPr>
          <p:nvPr>
            <p:ph type="title" idx="4294967295"/>
          </p:nvPr>
        </p:nvSpPr>
        <p:spPr>
          <a:xfrm>
            <a:off x="418475" y="383350"/>
            <a:ext cx="8489100" cy="683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3200"/>
              <a:t>YARN </a:t>
            </a:r>
            <a:r>
              <a:rPr lang="en-US" sz="2800"/>
              <a:t>(</a:t>
            </a:r>
            <a:r>
              <a:rPr lang="en-US" sz="3200">
                <a:latin typeface="Arial"/>
                <a:ea typeface="Arial"/>
                <a:cs typeface="Arial"/>
                <a:sym typeface="Arial"/>
              </a:rPr>
              <a:t>Yet Another Resource Negotiator</a:t>
            </a:r>
            <a:r>
              <a:rPr lang="en-US" sz="2800"/>
              <a:t>)</a:t>
            </a:r>
            <a:endParaRPr sz="2800"/>
          </a:p>
        </p:txBody>
      </p:sp>
      <p:pic>
        <p:nvPicPr>
          <p:cNvPr id="272" name="Google Shape;272;p12"/>
          <p:cNvPicPr preferRelativeResize="0"/>
          <p:nvPr/>
        </p:nvPicPr>
        <p:blipFill rotWithShape="1">
          <a:blip r:embed="rId3">
            <a:alphaModFix/>
          </a:blip>
          <a:srcRect/>
          <a:stretch/>
        </p:blipFill>
        <p:spPr>
          <a:xfrm>
            <a:off x="1787900" y="1305225"/>
            <a:ext cx="5940049" cy="2741025"/>
          </a:xfrm>
          <a:prstGeom prst="rect">
            <a:avLst/>
          </a:prstGeom>
          <a:noFill/>
          <a:ln>
            <a:noFill/>
          </a:ln>
        </p:spPr>
      </p:pic>
    </p:spTree>
    <p:extLst>
      <p:ext uri="{BB962C8B-B14F-4D97-AF65-F5344CB8AC3E}">
        <p14:creationId xmlns:p14="http://schemas.microsoft.com/office/powerpoint/2010/main" val="1763434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47</a:t>
            </a:fld>
            <a:endParaRPr/>
          </a:p>
        </p:txBody>
      </p:sp>
      <p:sp>
        <p:nvSpPr>
          <p:cNvPr id="278" name="Google Shape;278;p13"/>
          <p:cNvSpPr txBox="1">
            <a:spLocks noGrp="1"/>
          </p:cNvSpPr>
          <p:nvPr>
            <p:ph type="title" idx="4294967295"/>
          </p:nvPr>
        </p:nvSpPr>
        <p:spPr>
          <a:xfrm>
            <a:off x="418475" y="383350"/>
            <a:ext cx="8489100" cy="683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3200"/>
              <a:t>APACHE ZOOKEEPER</a:t>
            </a:r>
            <a:endParaRPr sz="2800"/>
          </a:p>
        </p:txBody>
      </p:sp>
      <p:pic>
        <p:nvPicPr>
          <p:cNvPr id="279" name="Google Shape;279;p13"/>
          <p:cNvPicPr preferRelativeResize="0"/>
          <p:nvPr/>
        </p:nvPicPr>
        <p:blipFill rotWithShape="1">
          <a:blip r:embed="rId3">
            <a:alphaModFix/>
          </a:blip>
          <a:srcRect/>
          <a:stretch/>
        </p:blipFill>
        <p:spPr>
          <a:xfrm>
            <a:off x="2208350" y="1211125"/>
            <a:ext cx="5191399" cy="3161725"/>
          </a:xfrm>
          <a:prstGeom prst="rect">
            <a:avLst/>
          </a:prstGeom>
          <a:noFill/>
          <a:ln>
            <a:noFill/>
          </a:ln>
        </p:spPr>
      </p:pic>
    </p:spTree>
    <p:extLst>
      <p:ext uri="{BB962C8B-B14F-4D97-AF65-F5344CB8AC3E}">
        <p14:creationId xmlns:p14="http://schemas.microsoft.com/office/powerpoint/2010/main" val="3326455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4"/>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48</a:t>
            </a:fld>
            <a:endParaRPr/>
          </a:p>
        </p:txBody>
      </p:sp>
      <p:sp>
        <p:nvSpPr>
          <p:cNvPr id="285" name="Google Shape;285;p14"/>
          <p:cNvSpPr txBox="1">
            <a:spLocks noGrp="1"/>
          </p:cNvSpPr>
          <p:nvPr>
            <p:ph type="title" idx="4294967295"/>
          </p:nvPr>
        </p:nvSpPr>
        <p:spPr>
          <a:xfrm>
            <a:off x="418475" y="383350"/>
            <a:ext cx="8489100" cy="683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3200"/>
              <a:t>APACHE HIVE METASTORE</a:t>
            </a:r>
            <a:endParaRPr sz="3200"/>
          </a:p>
        </p:txBody>
      </p:sp>
      <p:pic>
        <p:nvPicPr>
          <p:cNvPr id="286" name="Google Shape;286;p14"/>
          <p:cNvPicPr preferRelativeResize="0"/>
          <p:nvPr/>
        </p:nvPicPr>
        <p:blipFill rotWithShape="1">
          <a:blip r:embed="rId3">
            <a:alphaModFix/>
          </a:blip>
          <a:srcRect/>
          <a:stretch/>
        </p:blipFill>
        <p:spPr>
          <a:xfrm>
            <a:off x="2984025" y="1261625"/>
            <a:ext cx="3175950" cy="3458250"/>
          </a:xfrm>
          <a:prstGeom prst="rect">
            <a:avLst/>
          </a:prstGeom>
          <a:noFill/>
          <a:ln>
            <a:noFill/>
          </a:ln>
        </p:spPr>
      </p:pic>
    </p:spTree>
    <p:extLst>
      <p:ext uri="{BB962C8B-B14F-4D97-AF65-F5344CB8AC3E}">
        <p14:creationId xmlns:p14="http://schemas.microsoft.com/office/powerpoint/2010/main" val="1898369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5"/>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49</a:t>
            </a:fld>
            <a:endParaRPr/>
          </a:p>
        </p:txBody>
      </p:sp>
      <p:pic>
        <p:nvPicPr>
          <p:cNvPr id="292" name="Google Shape;292;p15"/>
          <p:cNvPicPr preferRelativeResize="0"/>
          <p:nvPr/>
        </p:nvPicPr>
        <p:blipFill rotWithShape="1">
          <a:blip r:embed="rId3">
            <a:alphaModFix/>
          </a:blip>
          <a:srcRect/>
          <a:stretch/>
        </p:blipFill>
        <p:spPr>
          <a:xfrm>
            <a:off x="1853562" y="1131550"/>
            <a:ext cx="5746724" cy="2880375"/>
          </a:xfrm>
          <a:prstGeom prst="rect">
            <a:avLst/>
          </a:prstGeom>
          <a:noFill/>
          <a:ln>
            <a:noFill/>
          </a:ln>
        </p:spPr>
      </p:pic>
      <p:sp>
        <p:nvSpPr>
          <p:cNvPr id="293" name="Google Shape;293;p15"/>
          <p:cNvSpPr txBox="1">
            <a:spLocks noGrp="1"/>
          </p:cNvSpPr>
          <p:nvPr>
            <p:ph type="title" idx="4294967295"/>
          </p:nvPr>
        </p:nvSpPr>
        <p:spPr>
          <a:xfrm>
            <a:off x="418475" y="383350"/>
            <a:ext cx="5220300" cy="683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a:t>MapReduce</a:t>
            </a:r>
            <a:endParaRPr/>
          </a:p>
        </p:txBody>
      </p:sp>
    </p:spTree>
    <p:extLst>
      <p:ext uri="{BB962C8B-B14F-4D97-AF65-F5344CB8AC3E}">
        <p14:creationId xmlns:p14="http://schemas.microsoft.com/office/powerpoint/2010/main" val="2989123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01E19-DDD0-41F5-BFA3-4F7269F0118C}"/>
              </a:ext>
            </a:extLst>
          </p:cNvPr>
          <p:cNvSpPr>
            <a:spLocks noGrp="1"/>
          </p:cNvSpPr>
          <p:nvPr>
            <p:ph type="title"/>
          </p:nvPr>
        </p:nvSpPr>
        <p:spPr>
          <a:xfrm>
            <a:off x="457200" y="1166125"/>
            <a:ext cx="5220300" cy="683100"/>
          </a:xfrm>
        </p:spPr>
        <p:txBody>
          <a:bodyPr wrap="square" anchor="b">
            <a:normAutofit/>
          </a:bodyPr>
          <a:lstStyle/>
          <a:p>
            <a:pPr>
              <a:lnSpc>
                <a:spcPct val="90000"/>
              </a:lnSpc>
            </a:pPr>
            <a:r>
              <a:rPr lang="en-US"/>
              <a:t>Data-Driven</a:t>
            </a:r>
          </a:p>
        </p:txBody>
      </p:sp>
      <p:sp>
        <p:nvSpPr>
          <p:cNvPr id="3" name="Text Placeholder 2">
            <a:extLst>
              <a:ext uri="{FF2B5EF4-FFF2-40B4-BE49-F238E27FC236}">
                <a16:creationId xmlns:a16="http://schemas.microsoft.com/office/drawing/2014/main" id="{0F8662CC-387E-45F9-A532-04169CAB663F}"/>
              </a:ext>
            </a:extLst>
          </p:cNvPr>
          <p:cNvSpPr>
            <a:spLocks noGrp="1"/>
          </p:cNvSpPr>
          <p:nvPr>
            <p:ph type="body" idx="1"/>
          </p:nvPr>
        </p:nvSpPr>
        <p:spPr>
          <a:xfrm>
            <a:off x="1069625" y="1958050"/>
            <a:ext cx="4608000" cy="2618400"/>
          </a:xfrm>
        </p:spPr>
        <p:txBody>
          <a:bodyPr wrap="square" anchor="t">
            <a:normAutofit/>
          </a:bodyPr>
          <a:lstStyle/>
          <a:p>
            <a:r>
              <a:rPr lang="es-ES" b="0" i="0">
                <a:effectLst/>
              </a:rPr>
              <a:t>Cuando una empresa emplea un enfoque “data-</a:t>
            </a:r>
            <a:r>
              <a:rPr lang="es-ES" b="0" i="0" err="1">
                <a:effectLst/>
              </a:rPr>
              <a:t>driven</a:t>
            </a:r>
            <a:r>
              <a:rPr lang="es-ES" b="0" i="0">
                <a:effectLst/>
              </a:rPr>
              <a:t>” (impulsado por datos), significa que toma </a:t>
            </a:r>
            <a:r>
              <a:rPr lang="es-ES" b="1" i="0">
                <a:effectLst/>
              </a:rPr>
              <a:t>decisiones</a:t>
            </a:r>
            <a:r>
              <a:rPr lang="es-ES" b="0" i="0">
                <a:effectLst/>
              </a:rPr>
              <a:t> estratégicas </a:t>
            </a:r>
            <a:r>
              <a:rPr lang="es-ES" b="1" i="0">
                <a:effectLst/>
              </a:rPr>
              <a:t>basadas en análisis de datos </a:t>
            </a:r>
            <a:r>
              <a:rPr lang="es-ES" b="0" i="0">
                <a:effectLst/>
              </a:rPr>
              <a:t>e interpretación. Una compañía data-</a:t>
            </a:r>
            <a:r>
              <a:rPr lang="es-ES" b="0" i="0" err="1">
                <a:effectLst/>
              </a:rPr>
              <a:t>driven</a:t>
            </a:r>
            <a:r>
              <a:rPr lang="es-ES" b="0" i="0">
                <a:effectLst/>
              </a:rPr>
              <a:t> ha adaptado su </a:t>
            </a:r>
            <a:r>
              <a:rPr lang="es-ES" b="1" i="0">
                <a:effectLst/>
              </a:rPr>
              <a:t>cultura </a:t>
            </a:r>
            <a:r>
              <a:rPr lang="es-ES" b="0" i="0">
                <a:effectLst/>
              </a:rPr>
              <a:t>empresarial para manejarse en un entorno digitalizado basado en datos.</a:t>
            </a:r>
            <a:endParaRPr lang="en-US" dirty="0"/>
          </a:p>
        </p:txBody>
      </p:sp>
      <p:sp>
        <p:nvSpPr>
          <p:cNvPr id="4" name="Slide Number Placeholder 3">
            <a:extLst>
              <a:ext uri="{FF2B5EF4-FFF2-40B4-BE49-F238E27FC236}">
                <a16:creationId xmlns:a16="http://schemas.microsoft.com/office/drawing/2014/main" id="{9057D434-2DD9-489D-BFC0-36CCC1AF04DD}"/>
              </a:ext>
            </a:extLst>
          </p:cNvPr>
          <p:cNvSpPr>
            <a:spLocks noGrp="1"/>
          </p:cNvSpPr>
          <p:nvPr>
            <p:ph type="sldNum" idx="12"/>
          </p:nvPr>
        </p:nvSpPr>
        <p:spPr>
          <a:xfrm>
            <a:off x="8555875" y="4576450"/>
            <a:ext cx="435600" cy="435600"/>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5</a:t>
            </a:fld>
            <a:endParaRPr lang="en-US"/>
          </a:p>
        </p:txBody>
      </p:sp>
    </p:spTree>
    <p:extLst>
      <p:ext uri="{BB962C8B-B14F-4D97-AF65-F5344CB8AC3E}">
        <p14:creationId xmlns:p14="http://schemas.microsoft.com/office/powerpoint/2010/main" val="3781557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6"/>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50</a:t>
            </a:fld>
            <a:endParaRPr/>
          </a:p>
        </p:txBody>
      </p:sp>
      <p:sp>
        <p:nvSpPr>
          <p:cNvPr id="299" name="Google Shape;299;p16"/>
          <p:cNvSpPr txBox="1">
            <a:spLocks noGrp="1"/>
          </p:cNvSpPr>
          <p:nvPr>
            <p:ph type="title" idx="4294967295"/>
          </p:nvPr>
        </p:nvSpPr>
        <p:spPr>
          <a:xfrm>
            <a:off x="418475" y="383350"/>
            <a:ext cx="8489100" cy="683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3200"/>
              <a:t>Apache Spark</a:t>
            </a:r>
            <a:endParaRPr sz="2800"/>
          </a:p>
        </p:txBody>
      </p:sp>
      <p:pic>
        <p:nvPicPr>
          <p:cNvPr id="300" name="Google Shape;300;p16"/>
          <p:cNvPicPr preferRelativeResize="0"/>
          <p:nvPr/>
        </p:nvPicPr>
        <p:blipFill rotWithShape="1">
          <a:blip r:embed="rId3">
            <a:alphaModFix/>
          </a:blip>
          <a:srcRect/>
          <a:stretch/>
        </p:blipFill>
        <p:spPr>
          <a:xfrm>
            <a:off x="1308600" y="1467050"/>
            <a:ext cx="7460851" cy="2325350"/>
          </a:xfrm>
          <a:prstGeom prst="rect">
            <a:avLst/>
          </a:prstGeom>
          <a:noFill/>
          <a:ln>
            <a:noFill/>
          </a:ln>
        </p:spPr>
      </p:pic>
    </p:spTree>
    <p:extLst>
      <p:ext uri="{BB962C8B-B14F-4D97-AF65-F5344CB8AC3E}">
        <p14:creationId xmlns:p14="http://schemas.microsoft.com/office/powerpoint/2010/main" val="2184915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7"/>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51</a:t>
            </a:fld>
            <a:endParaRPr/>
          </a:p>
        </p:txBody>
      </p:sp>
      <p:sp>
        <p:nvSpPr>
          <p:cNvPr id="306" name="Google Shape;306;p17"/>
          <p:cNvSpPr txBox="1">
            <a:spLocks noGrp="1"/>
          </p:cNvSpPr>
          <p:nvPr>
            <p:ph type="title" idx="4294967295"/>
          </p:nvPr>
        </p:nvSpPr>
        <p:spPr>
          <a:xfrm>
            <a:off x="418475" y="383350"/>
            <a:ext cx="8489100" cy="683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3200"/>
              <a:t>APACHE HIVE</a:t>
            </a:r>
            <a:endParaRPr sz="2800"/>
          </a:p>
        </p:txBody>
      </p:sp>
      <p:pic>
        <p:nvPicPr>
          <p:cNvPr id="307" name="Google Shape;307;p17"/>
          <p:cNvPicPr preferRelativeResize="0"/>
          <p:nvPr/>
        </p:nvPicPr>
        <p:blipFill rotWithShape="1">
          <a:blip r:embed="rId3">
            <a:alphaModFix/>
          </a:blip>
          <a:srcRect/>
          <a:stretch/>
        </p:blipFill>
        <p:spPr>
          <a:xfrm>
            <a:off x="2116750" y="1254725"/>
            <a:ext cx="5139425" cy="3105824"/>
          </a:xfrm>
          <a:prstGeom prst="rect">
            <a:avLst/>
          </a:prstGeom>
          <a:noFill/>
          <a:ln>
            <a:noFill/>
          </a:ln>
        </p:spPr>
      </p:pic>
    </p:spTree>
    <p:extLst>
      <p:ext uri="{BB962C8B-B14F-4D97-AF65-F5344CB8AC3E}">
        <p14:creationId xmlns:p14="http://schemas.microsoft.com/office/powerpoint/2010/main" val="8702715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8"/>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52</a:t>
            </a:fld>
            <a:endParaRPr/>
          </a:p>
        </p:txBody>
      </p:sp>
      <p:sp>
        <p:nvSpPr>
          <p:cNvPr id="313" name="Google Shape;313;p18"/>
          <p:cNvSpPr txBox="1">
            <a:spLocks noGrp="1"/>
          </p:cNvSpPr>
          <p:nvPr>
            <p:ph type="title" idx="4294967295"/>
          </p:nvPr>
        </p:nvSpPr>
        <p:spPr>
          <a:xfrm>
            <a:off x="418475" y="383350"/>
            <a:ext cx="8489100" cy="683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3200"/>
              <a:t>APACHE IMPALA</a:t>
            </a:r>
            <a:endParaRPr sz="2800"/>
          </a:p>
        </p:txBody>
      </p:sp>
      <p:pic>
        <p:nvPicPr>
          <p:cNvPr id="314" name="Google Shape;314;p18"/>
          <p:cNvPicPr preferRelativeResize="0"/>
          <p:nvPr/>
        </p:nvPicPr>
        <p:blipFill rotWithShape="1">
          <a:blip r:embed="rId3">
            <a:alphaModFix/>
          </a:blip>
          <a:srcRect/>
          <a:stretch/>
        </p:blipFill>
        <p:spPr>
          <a:xfrm>
            <a:off x="2143813" y="1441350"/>
            <a:ext cx="5038426" cy="2867850"/>
          </a:xfrm>
          <a:prstGeom prst="rect">
            <a:avLst/>
          </a:prstGeom>
          <a:noFill/>
          <a:ln>
            <a:noFill/>
          </a:ln>
        </p:spPr>
      </p:pic>
    </p:spTree>
    <p:extLst>
      <p:ext uri="{BB962C8B-B14F-4D97-AF65-F5344CB8AC3E}">
        <p14:creationId xmlns:p14="http://schemas.microsoft.com/office/powerpoint/2010/main" val="1594856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9"/>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53</a:t>
            </a:fld>
            <a:endParaRPr/>
          </a:p>
        </p:txBody>
      </p:sp>
      <p:sp>
        <p:nvSpPr>
          <p:cNvPr id="320" name="Google Shape;320;p19"/>
          <p:cNvSpPr txBox="1">
            <a:spLocks noGrp="1"/>
          </p:cNvSpPr>
          <p:nvPr>
            <p:ph type="title" idx="4294967295"/>
          </p:nvPr>
        </p:nvSpPr>
        <p:spPr>
          <a:xfrm>
            <a:off x="418475" y="383350"/>
            <a:ext cx="8489100" cy="683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3200"/>
              <a:t>Big Data Architecture</a:t>
            </a:r>
            <a:endParaRPr sz="2800"/>
          </a:p>
        </p:txBody>
      </p:sp>
      <p:pic>
        <p:nvPicPr>
          <p:cNvPr id="321" name="Google Shape;321;p19"/>
          <p:cNvPicPr preferRelativeResize="0"/>
          <p:nvPr/>
        </p:nvPicPr>
        <p:blipFill rotWithShape="1">
          <a:blip r:embed="rId3">
            <a:alphaModFix/>
          </a:blip>
          <a:srcRect/>
          <a:stretch/>
        </p:blipFill>
        <p:spPr>
          <a:xfrm>
            <a:off x="2690625" y="1229375"/>
            <a:ext cx="6300849" cy="3347075"/>
          </a:xfrm>
          <a:prstGeom prst="rect">
            <a:avLst/>
          </a:prstGeom>
          <a:noFill/>
          <a:ln>
            <a:noFill/>
          </a:ln>
        </p:spPr>
      </p:pic>
      <p:pic>
        <p:nvPicPr>
          <p:cNvPr id="322" name="Google Shape;322;p19"/>
          <p:cNvPicPr preferRelativeResize="0"/>
          <p:nvPr/>
        </p:nvPicPr>
        <p:blipFill rotWithShape="1">
          <a:blip r:embed="rId4">
            <a:alphaModFix/>
          </a:blip>
          <a:srcRect t="52156"/>
          <a:stretch/>
        </p:blipFill>
        <p:spPr>
          <a:xfrm>
            <a:off x="143325" y="2052615"/>
            <a:ext cx="2547300" cy="1506900"/>
          </a:xfrm>
          <a:prstGeom prst="rect">
            <a:avLst/>
          </a:prstGeom>
          <a:noFill/>
          <a:ln>
            <a:noFill/>
          </a:ln>
          <a:effectLst>
            <a:outerShdw blurRad="57150" dist="19050" dir="5400000" algn="bl" rotWithShape="0">
              <a:srgbClr val="000000">
                <a:alpha val="49803"/>
              </a:srgbClr>
            </a:outerShdw>
          </a:effectLst>
        </p:spPr>
      </p:pic>
      <p:pic>
        <p:nvPicPr>
          <p:cNvPr id="323" name="Google Shape;323;p19"/>
          <p:cNvPicPr preferRelativeResize="0"/>
          <p:nvPr/>
        </p:nvPicPr>
        <p:blipFill rotWithShape="1">
          <a:blip r:embed="rId5">
            <a:alphaModFix/>
          </a:blip>
          <a:srcRect/>
          <a:stretch/>
        </p:blipFill>
        <p:spPr>
          <a:xfrm>
            <a:off x="1756400" y="2561375"/>
            <a:ext cx="683100" cy="683100"/>
          </a:xfrm>
          <a:prstGeom prst="rect">
            <a:avLst/>
          </a:prstGeom>
          <a:noFill/>
          <a:ln>
            <a:noFill/>
          </a:ln>
        </p:spPr>
      </p:pic>
    </p:spTree>
    <p:extLst>
      <p:ext uri="{BB962C8B-B14F-4D97-AF65-F5344CB8AC3E}">
        <p14:creationId xmlns:p14="http://schemas.microsoft.com/office/powerpoint/2010/main" val="2596978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0"/>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54</a:t>
            </a:fld>
            <a:endParaRPr/>
          </a:p>
        </p:txBody>
      </p:sp>
      <p:sp>
        <p:nvSpPr>
          <p:cNvPr id="329" name="Google Shape;329;p20"/>
          <p:cNvSpPr txBox="1">
            <a:spLocks noGrp="1"/>
          </p:cNvSpPr>
          <p:nvPr>
            <p:ph type="ctrTitle" idx="4294967295"/>
          </p:nvPr>
        </p:nvSpPr>
        <p:spPr>
          <a:xfrm>
            <a:off x="2342700" y="1165150"/>
            <a:ext cx="4458600" cy="1159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3600"/>
              <a:buFont typeface="Arial"/>
              <a:buNone/>
            </a:pPr>
            <a:r>
              <a:rPr lang="en-US" sz="7000" b="1" i="0" u="none" strike="noStrike" cap="none">
                <a:solidFill>
                  <a:schemeClr val="dk1"/>
                </a:solidFill>
                <a:latin typeface="Arial"/>
                <a:ea typeface="Arial"/>
                <a:cs typeface="Arial"/>
                <a:sym typeface="Arial"/>
              </a:rPr>
              <a:t>Gracias!</a:t>
            </a:r>
            <a:endParaRPr sz="7000" b="1" i="0" u="none" strike="noStrike" cap="none">
              <a:solidFill>
                <a:schemeClr val="dk1"/>
              </a:solidFill>
              <a:latin typeface="Arial"/>
              <a:ea typeface="Arial"/>
              <a:cs typeface="Arial"/>
              <a:sym typeface="Arial"/>
            </a:endParaRPr>
          </a:p>
        </p:txBody>
      </p:sp>
      <p:pic>
        <p:nvPicPr>
          <p:cNvPr id="330" name="Google Shape;330;p20"/>
          <p:cNvPicPr preferRelativeResize="0"/>
          <p:nvPr/>
        </p:nvPicPr>
        <p:blipFill rotWithShape="1">
          <a:blip r:embed="rId3">
            <a:alphaModFix/>
          </a:blip>
          <a:srcRect/>
          <a:stretch/>
        </p:blipFill>
        <p:spPr>
          <a:xfrm>
            <a:off x="3550000" y="2220450"/>
            <a:ext cx="2166150" cy="2277024"/>
          </a:xfrm>
          <a:prstGeom prst="rect">
            <a:avLst/>
          </a:prstGeom>
          <a:noFill/>
          <a:ln>
            <a:noFill/>
          </a:ln>
        </p:spPr>
      </p:pic>
    </p:spTree>
    <p:extLst>
      <p:ext uri="{BB962C8B-B14F-4D97-AF65-F5344CB8AC3E}">
        <p14:creationId xmlns:p14="http://schemas.microsoft.com/office/powerpoint/2010/main" val="2156634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7"/>
          <p:cNvSpPr txBox="1">
            <a:spLocks noGrp="1"/>
          </p:cNvSpPr>
          <p:nvPr>
            <p:ph type="title"/>
          </p:nvPr>
        </p:nvSpPr>
        <p:spPr>
          <a:xfrm>
            <a:off x="457200" y="1166125"/>
            <a:ext cx="5220300" cy="683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a:t>The Big Data Era</a:t>
            </a:r>
            <a:endParaRPr/>
          </a:p>
        </p:txBody>
      </p:sp>
      <p:sp>
        <p:nvSpPr>
          <p:cNvPr id="223" name="Google Shape;223;p7"/>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6</a:t>
            </a:fld>
            <a:endParaRPr/>
          </a:p>
        </p:txBody>
      </p:sp>
      <p:sp>
        <p:nvSpPr>
          <p:cNvPr id="224" name="Google Shape;224;p7"/>
          <p:cNvSpPr txBox="1">
            <a:spLocks noGrp="1"/>
          </p:cNvSpPr>
          <p:nvPr>
            <p:ph type="body" idx="4294967295"/>
          </p:nvPr>
        </p:nvSpPr>
        <p:spPr>
          <a:xfrm>
            <a:off x="2267550" y="2393650"/>
            <a:ext cx="5594100" cy="142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00"/>
              </a:spcBef>
              <a:spcAft>
                <a:spcPts val="0"/>
              </a:spcAft>
              <a:buSzPts val="1600"/>
              <a:buNone/>
            </a:pPr>
            <a:r>
              <a:rPr lang="en-US" sz="2000">
                <a:latin typeface="Arial"/>
                <a:ea typeface="Arial"/>
                <a:cs typeface="Arial"/>
                <a:sym typeface="Arial"/>
              </a:rPr>
              <a:t>La era de Big Data comienza con MapReduce permitiendo cálculos paralelos en una gran cantidad de máquinas distribuidas.</a:t>
            </a:r>
            <a:endParaRPr sz="2000">
              <a:latin typeface="Arial"/>
              <a:ea typeface="Arial"/>
              <a:cs typeface="Arial"/>
              <a:sym typeface="Arial"/>
            </a:endParaRPr>
          </a:p>
          <a:p>
            <a:pPr marL="0" lvl="0" indent="0" algn="r" rtl="0">
              <a:lnSpc>
                <a:spcPct val="100000"/>
              </a:lnSpc>
              <a:spcBef>
                <a:spcPts val="600"/>
              </a:spcBef>
              <a:spcAft>
                <a:spcPts val="0"/>
              </a:spcAft>
              <a:buSzPts val="1600"/>
              <a:buNone/>
            </a:pPr>
            <a:r>
              <a:rPr lang="en-US" sz="1200" i="1">
                <a:latin typeface="Arial"/>
                <a:ea typeface="Arial"/>
                <a:cs typeface="Arial"/>
                <a:sym typeface="Arial"/>
              </a:rPr>
              <a:t>[MapReduce paper, released by Google]</a:t>
            </a:r>
            <a:endParaRPr sz="1200" i="1">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6"/>
          <p:cNvSpPr txBox="1">
            <a:spLocks noGrp="1"/>
          </p:cNvSpPr>
          <p:nvPr>
            <p:ph type="title"/>
          </p:nvPr>
        </p:nvSpPr>
        <p:spPr>
          <a:xfrm>
            <a:off x="457200" y="1166125"/>
            <a:ext cx="5220300" cy="683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a:t>Tendencias</a:t>
            </a:r>
            <a:endParaRPr/>
          </a:p>
        </p:txBody>
      </p:sp>
      <p:sp>
        <p:nvSpPr>
          <p:cNvPr id="215" name="Google Shape;215;p6"/>
          <p:cNvSpPr txBox="1">
            <a:spLocks noGrp="1"/>
          </p:cNvSpPr>
          <p:nvPr>
            <p:ph type="body" idx="1"/>
          </p:nvPr>
        </p:nvSpPr>
        <p:spPr>
          <a:xfrm>
            <a:off x="1494454" y="2165375"/>
            <a:ext cx="3807218" cy="1812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00"/>
              </a:spcBef>
              <a:spcAft>
                <a:spcPts val="0"/>
              </a:spcAft>
              <a:buSzPts val="1600"/>
              <a:buNone/>
            </a:pPr>
            <a:r>
              <a:rPr lang="en-US" sz="1700" dirty="0">
                <a:latin typeface="Arial"/>
                <a:ea typeface="Arial"/>
                <a:cs typeface="Arial"/>
                <a:sym typeface="Arial"/>
              </a:rPr>
              <a:t>Se </a:t>
            </a:r>
            <a:r>
              <a:rPr lang="en-US" sz="1700" dirty="0" err="1">
                <a:latin typeface="Arial"/>
                <a:ea typeface="Arial"/>
                <a:cs typeface="Arial"/>
                <a:sym typeface="Arial"/>
              </a:rPr>
              <a:t>proyecta</a:t>
            </a:r>
            <a:r>
              <a:rPr lang="en-US" sz="1700" dirty="0">
                <a:latin typeface="Arial"/>
                <a:ea typeface="Arial"/>
                <a:cs typeface="Arial"/>
                <a:sym typeface="Arial"/>
              </a:rPr>
              <a:t> que </a:t>
            </a:r>
            <a:r>
              <a:rPr lang="en-US" sz="1700" dirty="0" err="1">
                <a:latin typeface="Arial"/>
                <a:ea typeface="Arial"/>
                <a:cs typeface="Arial"/>
                <a:sym typeface="Arial"/>
              </a:rPr>
              <a:t>el</a:t>
            </a:r>
            <a:r>
              <a:rPr lang="en-US" sz="1700" dirty="0">
                <a:latin typeface="Arial"/>
                <a:ea typeface="Arial"/>
                <a:cs typeface="Arial"/>
                <a:sym typeface="Arial"/>
              </a:rPr>
              <a:t> mercado de Big Data </a:t>
            </a:r>
            <a:r>
              <a:rPr lang="en-US" sz="1700" dirty="0" err="1">
                <a:latin typeface="Arial"/>
                <a:ea typeface="Arial"/>
                <a:cs typeface="Arial"/>
                <a:sym typeface="Arial"/>
              </a:rPr>
              <a:t>seguirá</a:t>
            </a:r>
            <a:r>
              <a:rPr lang="en-US" sz="1700" dirty="0">
                <a:latin typeface="Arial"/>
                <a:ea typeface="Arial"/>
                <a:cs typeface="Arial"/>
                <a:sym typeface="Arial"/>
              </a:rPr>
              <a:t> </a:t>
            </a:r>
            <a:r>
              <a:rPr lang="en-US" sz="1700" dirty="0" err="1">
                <a:latin typeface="Arial"/>
                <a:ea typeface="Arial"/>
                <a:cs typeface="Arial"/>
                <a:sym typeface="Arial"/>
              </a:rPr>
              <a:t>creciendo</a:t>
            </a:r>
            <a:r>
              <a:rPr lang="en-US" sz="1700" dirty="0">
                <a:latin typeface="Arial"/>
                <a:ea typeface="Arial"/>
                <a:cs typeface="Arial"/>
                <a:sym typeface="Arial"/>
              </a:rPr>
              <a:t> a un </a:t>
            </a:r>
            <a:r>
              <a:rPr lang="en-US" sz="1700" dirty="0" err="1">
                <a:latin typeface="Arial"/>
                <a:ea typeface="Arial"/>
                <a:cs typeface="Arial"/>
                <a:sym typeface="Arial"/>
              </a:rPr>
              <a:t>ritmo</a:t>
            </a:r>
            <a:r>
              <a:rPr lang="en-US" sz="1700" dirty="0">
                <a:latin typeface="Arial"/>
                <a:ea typeface="Arial"/>
                <a:cs typeface="Arial"/>
                <a:sym typeface="Arial"/>
              </a:rPr>
              <a:t> </a:t>
            </a:r>
            <a:r>
              <a:rPr lang="en-US" sz="1700" dirty="0" err="1">
                <a:latin typeface="Arial"/>
                <a:ea typeface="Arial"/>
                <a:cs typeface="Arial"/>
                <a:sym typeface="Arial"/>
              </a:rPr>
              <a:t>acelerado</a:t>
            </a:r>
            <a:r>
              <a:rPr lang="en-US" sz="1700" dirty="0">
                <a:latin typeface="Arial"/>
                <a:ea typeface="Arial"/>
                <a:cs typeface="Arial"/>
                <a:sym typeface="Arial"/>
              </a:rPr>
              <a:t>, </a:t>
            </a:r>
            <a:r>
              <a:rPr lang="en-US" sz="1700" dirty="0" err="1">
                <a:latin typeface="Arial"/>
                <a:ea typeface="Arial"/>
                <a:cs typeface="Arial"/>
                <a:sym typeface="Arial"/>
              </a:rPr>
              <a:t>alcanzando</a:t>
            </a:r>
            <a:r>
              <a:rPr lang="en-US" sz="1700" dirty="0">
                <a:latin typeface="Arial"/>
                <a:ea typeface="Arial"/>
                <a:cs typeface="Arial"/>
                <a:sym typeface="Arial"/>
              </a:rPr>
              <a:t> </a:t>
            </a:r>
            <a:r>
              <a:rPr lang="en-US" sz="1700" dirty="0" err="1">
                <a:latin typeface="Arial"/>
                <a:ea typeface="Arial"/>
                <a:cs typeface="Arial"/>
                <a:sym typeface="Arial"/>
              </a:rPr>
              <a:t>más</a:t>
            </a:r>
            <a:r>
              <a:rPr lang="en-US" sz="1700" dirty="0">
                <a:latin typeface="Arial"/>
                <a:ea typeface="Arial"/>
                <a:cs typeface="Arial"/>
                <a:sym typeface="Arial"/>
              </a:rPr>
              <a:t> de USD$300 mil </a:t>
            </a:r>
            <a:r>
              <a:rPr lang="en-US" sz="1700" dirty="0" err="1">
                <a:latin typeface="Arial"/>
                <a:ea typeface="Arial"/>
                <a:cs typeface="Arial"/>
                <a:sym typeface="Arial"/>
              </a:rPr>
              <a:t>millones</a:t>
            </a:r>
            <a:r>
              <a:rPr lang="en-US" sz="1700" dirty="0">
                <a:latin typeface="Arial"/>
                <a:ea typeface="Arial"/>
                <a:cs typeface="Arial"/>
                <a:sym typeface="Arial"/>
              </a:rPr>
              <a:t> para 2026. </a:t>
            </a:r>
            <a:endParaRPr sz="1900" dirty="0"/>
          </a:p>
        </p:txBody>
      </p:sp>
      <p:sp>
        <p:nvSpPr>
          <p:cNvPr id="216" name="Google Shape;216;p6"/>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7</a:t>
            </a:fld>
            <a:endParaRPr/>
          </a:p>
        </p:txBody>
      </p:sp>
      <p:pic>
        <p:nvPicPr>
          <p:cNvPr id="217" name="Google Shape;217;p6"/>
          <p:cNvPicPr preferRelativeResize="0"/>
          <p:nvPr/>
        </p:nvPicPr>
        <p:blipFill rotWithShape="1">
          <a:blip r:embed="rId3">
            <a:alphaModFix amt="75000"/>
          </a:blip>
          <a:srcRect l="16246" r="20283" b="1883"/>
          <a:stretch/>
        </p:blipFill>
        <p:spPr>
          <a:xfrm>
            <a:off x="6285300" y="981300"/>
            <a:ext cx="3196200" cy="3180900"/>
          </a:xfrm>
          <a:prstGeom prst="ellipse">
            <a:avLst/>
          </a:prstGeom>
          <a:noFill/>
          <a:ln>
            <a:noFill/>
          </a:ln>
        </p:spPr>
      </p:pic>
    </p:spTree>
    <p:extLst>
      <p:ext uri="{BB962C8B-B14F-4D97-AF65-F5344CB8AC3E}">
        <p14:creationId xmlns:p14="http://schemas.microsoft.com/office/powerpoint/2010/main" val="3435619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B742F2-86D7-4E43-9AB5-0533B6CFD893}"/>
              </a:ext>
            </a:extLst>
          </p:cNvPr>
          <p:cNvSpPr>
            <a:spLocks noGrp="1"/>
          </p:cNvSpPr>
          <p:nvPr>
            <p:ph type="title"/>
          </p:nvPr>
        </p:nvSpPr>
        <p:spPr>
          <a:xfrm>
            <a:off x="457200" y="1166125"/>
            <a:ext cx="5029200" cy="683100"/>
          </a:xfrm>
        </p:spPr>
        <p:txBody>
          <a:bodyPr wrap="square" anchor="b">
            <a:normAutofit/>
          </a:bodyPr>
          <a:lstStyle/>
          <a:p>
            <a:pPr>
              <a:lnSpc>
                <a:spcPct val="90000"/>
              </a:lnSpc>
            </a:pPr>
            <a:r>
              <a:rPr lang="en-US" sz="3300" dirty="0" err="1"/>
              <a:t>Definición</a:t>
            </a:r>
            <a:r>
              <a:rPr lang="en-US" sz="3300" dirty="0"/>
              <a:t> e Historia</a:t>
            </a:r>
          </a:p>
        </p:txBody>
      </p:sp>
      <p:sp>
        <p:nvSpPr>
          <p:cNvPr id="4" name="Slide Number Placeholder 3">
            <a:extLst>
              <a:ext uri="{FF2B5EF4-FFF2-40B4-BE49-F238E27FC236}">
                <a16:creationId xmlns:a16="http://schemas.microsoft.com/office/drawing/2014/main" id="{0298BFA9-3CF4-41D0-B896-D658265EF87E}"/>
              </a:ext>
            </a:extLst>
          </p:cNvPr>
          <p:cNvSpPr>
            <a:spLocks noGrp="1"/>
          </p:cNvSpPr>
          <p:nvPr>
            <p:ph type="sldNum" idx="12"/>
          </p:nvPr>
        </p:nvSpPr>
        <p:spPr>
          <a:xfrm>
            <a:off x="8555875" y="4576450"/>
            <a:ext cx="435600" cy="435600"/>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8</a:t>
            </a:fld>
            <a:endParaRPr lang="en-US"/>
          </a:p>
        </p:txBody>
      </p:sp>
      <p:pic>
        <p:nvPicPr>
          <p:cNvPr id="7" name="Picture 6" descr="Stack of colorful files">
            <a:extLst>
              <a:ext uri="{FF2B5EF4-FFF2-40B4-BE49-F238E27FC236}">
                <a16:creationId xmlns:a16="http://schemas.microsoft.com/office/drawing/2014/main" id="{0B4F229A-A949-4711-87CF-6E20A7F9F484}"/>
              </a:ext>
            </a:extLst>
          </p:cNvPr>
          <p:cNvPicPr>
            <a:picLocks noChangeAspect="1"/>
          </p:cNvPicPr>
          <p:nvPr/>
        </p:nvPicPr>
        <p:blipFill>
          <a:blip r:embed="rId2"/>
          <a:stretch>
            <a:fillRect/>
          </a:stretch>
        </p:blipFill>
        <p:spPr>
          <a:xfrm>
            <a:off x="5874328" y="1426152"/>
            <a:ext cx="4073237" cy="2291196"/>
          </a:xfrm>
          <a:prstGeom prst="rect">
            <a:avLst/>
          </a:prstGeom>
        </p:spPr>
      </p:pic>
    </p:spTree>
    <p:extLst>
      <p:ext uri="{BB962C8B-B14F-4D97-AF65-F5344CB8AC3E}">
        <p14:creationId xmlns:p14="http://schemas.microsoft.com/office/powerpoint/2010/main" val="2298552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399595-ED18-477C-BC20-EE8EA23AF349}"/>
              </a:ext>
            </a:extLst>
          </p:cNvPr>
          <p:cNvSpPr>
            <a:spLocks noGrp="1"/>
          </p:cNvSpPr>
          <p:nvPr>
            <p:ph idx="1"/>
          </p:nvPr>
        </p:nvSpPr>
        <p:spPr>
          <a:xfrm>
            <a:off x="523690" y="1549401"/>
            <a:ext cx="1747472" cy="1939607"/>
          </a:xfrm>
        </p:spPr>
        <p:txBody>
          <a:bodyPr vert="horz">
            <a:normAutofit/>
          </a:bodyPr>
          <a:lstStyle/>
          <a:p>
            <a:pPr marL="82296" indent="0">
              <a:spcBef>
                <a:spcPts val="300"/>
              </a:spcBef>
              <a:buClr>
                <a:schemeClr val="accent1"/>
              </a:buClr>
              <a:buSzPct val="68000"/>
              <a:buNone/>
            </a:pPr>
            <a:r>
              <a:rPr lang="es-AR" sz="2025" dirty="0"/>
              <a:t>3 Vs</a:t>
            </a:r>
          </a:p>
          <a:p>
            <a:pPr marL="274320" indent="-192024">
              <a:spcBef>
                <a:spcPts val="300"/>
              </a:spcBef>
              <a:buClr>
                <a:schemeClr val="accent1"/>
              </a:buClr>
              <a:buSzPct val="68000"/>
              <a:buFont typeface="Wingdings 3"/>
              <a:buChar char=""/>
            </a:pPr>
            <a:endParaRPr lang="es-AR" sz="2025" dirty="0"/>
          </a:p>
          <a:p>
            <a:pPr marL="274320" indent="-192024">
              <a:spcBef>
                <a:spcPts val="300"/>
              </a:spcBef>
              <a:buClr>
                <a:schemeClr val="accent1"/>
              </a:buClr>
              <a:buSzPct val="68000"/>
              <a:buFont typeface="Wingdings 3"/>
              <a:buChar char=""/>
            </a:pPr>
            <a:r>
              <a:rPr lang="es-AR" sz="2025" dirty="0"/>
              <a:t>Volumen</a:t>
            </a:r>
          </a:p>
          <a:p>
            <a:pPr marL="274320" indent="-192024">
              <a:spcBef>
                <a:spcPts val="300"/>
              </a:spcBef>
              <a:buClr>
                <a:schemeClr val="accent1"/>
              </a:buClr>
              <a:buSzPct val="68000"/>
              <a:buFont typeface="Wingdings 3"/>
              <a:buChar char=""/>
            </a:pPr>
            <a:r>
              <a:rPr lang="es-AR" sz="2025" dirty="0"/>
              <a:t>Variedad</a:t>
            </a:r>
          </a:p>
          <a:p>
            <a:pPr marL="274320" indent="-192024">
              <a:spcBef>
                <a:spcPts val="300"/>
              </a:spcBef>
              <a:buClr>
                <a:schemeClr val="accent1"/>
              </a:buClr>
              <a:buSzPct val="68000"/>
              <a:buFont typeface="Wingdings 3"/>
              <a:buChar char=""/>
            </a:pPr>
            <a:r>
              <a:rPr lang="es-AR" sz="2025" dirty="0"/>
              <a:t>Velocidad</a:t>
            </a:r>
          </a:p>
        </p:txBody>
      </p:sp>
      <p:sp>
        <p:nvSpPr>
          <p:cNvPr id="3" name="Title 2">
            <a:extLst>
              <a:ext uri="{FF2B5EF4-FFF2-40B4-BE49-F238E27FC236}">
                <a16:creationId xmlns:a16="http://schemas.microsoft.com/office/drawing/2014/main" id="{684FA484-13AC-476E-B860-3AB8BAE75DAF}"/>
              </a:ext>
            </a:extLst>
          </p:cNvPr>
          <p:cNvSpPr>
            <a:spLocks noGrp="1"/>
          </p:cNvSpPr>
          <p:nvPr>
            <p:ph type="title"/>
          </p:nvPr>
        </p:nvSpPr>
        <p:spPr>
          <a:xfrm>
            <a:off x="443450" y="291110"/>
            <a:ext cx="5220300" cy="683100"/>
          </a:xfrm>
        </p:spPr>
        <p:txBody>
          <a:bodyPr/>
          <a:lstStyle/>
          <a:p>
            <a:r>
              <a:rPr lang="es-AR" dirty="0"/>
              <a:t>Big Data</a:t>
            </a:r>
          </a:p>
        </p:txBody>
      </p:sp>
      <p:sp>
        <p:nvSpPr>
          <p:cNvPr id="4" name="Content Placeholder 1">
            <a:extLst>
              <a:ext uri="{FF2B5EF4-FFF2-40B4-BE49-F238E27FC236}">
                <a16:creationId xmlns:a16="http://schemas.microsoft.com/office/drawing/2014/main" id="{E607F6B9-233B-4AEC-A6A0-91A555B8C508}"/>
              </a:ext>
            </a:extLst>
          </p:cNvPr>
          <p:cNvSpPr txBox="1">
            <a:spLocks/>
          </p:cNvSpPr>
          <p:nvPr/>
        </p:nvSpPr>
        <p:spPr>
          <a:xfrm>
            <a:off x="3698264" y="1615587"/>
            <a:ext cx="1747472" cy="2895253"/>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82296" indent="0">
              <a:buNone/>
            </a:pPr>
            <a:r>
              <a:rPr lang="es-AR" sz="2025" dirty="0"/>
              <a:t>5 Vs</a:t>
            </a:r>
          </a:p>
          <a:p>
            <a:endParaRPr lang="es-AR" sz="2025" dirty="0"/>
          </a:p>
          <a:p>
            <a:r>
              <a:rPr lang="es-AR" sz="2025" dirty="0"/>
              <a:t>Volumen</a:t>
            </a:r>
          </a:p>
          <a:p>
            <a:r>
              <a:rPr lang="es-AR" sz="2025" dirty="0"/>
              <a:t>Variedad</a:t>
            </a:r>
          </a:p>
          <a:p>
            <a:r>
              <a:rPr lang="es-AR" sz="2025" dirty="0"/>
              <a:t>Velocidad</a:t>
            </a:r>
          </a:p>
          <a:p>
            <a:r>
              <a:rPr lang="es-AR" sz="2025" dirty="0"/>
              <a:t>Veracidad</a:t>
            </a:r>
          </a:p>
          <a:p>
            <a:r>
              <a:rPr lang="es-AR" sz="2025" dirty="0"/>
              <a:t>Valor</a:t>
            </a:r>
          </a:p>
        </p:txBody>
      </p:sp>
      <p:sp>
        <p:nvSpPr>
          <p:cNvPr id="6" name="Content Placeholder 1">
            <a:extLst>
              <a:ext uri="{FF2B5EF4-FFF2-40B4-BE49-F238E27FC236}">
                <a16:creationId xmlns:a16="http://schemas.microsoft.com/office/drawing/2014/main" id="{356BB91A-AC33-43CD-83C5-1A8F230A5B92}"/>
              </a:ext>
            </a:extLst>
          </p:cNvPr>
          <p:cNvSpPr txBox="1">
            <a:spLocks/>
          </p:cNvSpPr>
          <p:nvPr/>
        </p:nvSpPr>
        <p:spPr>
          <a:xfrm>
            <a:off x="6552468" y="1615587"/>
            <a:ext cx="2134333" cy="2875595"/>
          </a:xfrm>
          <a:prstGeom prst="rect">
            <a:avLst/>
          </a:prstGeom>
        </p:spPr>
        <p:txBody>
          <a:bodyPr vert="horz">
            <a:normAutofit fontScale="92500"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82296" indent="0">
              <a:buNone/>
            </a:pPr>
            <a:r>
              <a:rPr lang="es-AR" sz="2025" dirty="0"/>
              <a:t>7 Vs</a:t>
            </a:r>
          </a:p>
          <a:p>
            <a:endParaRPr lang="es-AR" sz="2025" dirty="0"/>
          </a:p>
          <a:p>
            <a:r>
              <a:rPr lang="es-AR" sz="2025" dirty="0"/>
              <a:t>Volumen</a:t>
            </a:r>
          </a:p>
          <a:p>
            <a:r>
              <a:rPr lang="es-AR" sz="2025" dirty="0"/>
              <a:t>Variedad</a:t>
            </a:r>
          </a:p>
          <a:p>
            <a:r>
              <a:rPr lang="es-AR" sz="2025" dirty="0"/>
              <a:t>Velocidad</a:t>
            </a:r>
          </a:p>
          <a:p>
            <a:r>
              <a:rPr lang="es-AR" sz="2025" dirty="0"/>
              <a:t>Veracidad</a:t>
            </a:r>
          </a:p>
          <a:p>
            <a:r>
              <a:rPr lang="es-AR" sz="2025" dirty="0"/>
              <a:t>Valor</a:t>
            </a:r>
          </a:p>
          <a:p>
            <a:r>
              <a:rPr lang="es-AR" sz="2025" dirty="0"/>
              <a:t>Viabilidad</a:t>
            </a:r>
          </a:p>
          <a:p>
            <a:r>
              <a:rPr lang="es-AR" sz="2025" dirty="0"/>
              <a:t>Visualización</a:t>
            </a:r>
          </a:p>
        </p:txBody>
      </p:sp>
      <p:sp>
        <p:nvSpPr>
          <p:cNvPr id="7" name="Arrow: Right 6">
            <a:extLst>
              <a:ext uri="{FF2B5EF4-FFF2-40B4-BE49-F238E27FC236}">
                <a16:creationId xmlns:a16="http://schemas.microsoft.com/office/drawing/2014/main" id="{997006B2-BFF5-4256-B5C6-C1FD042B0119}"/>
              </a:ext>
            </a:extLst>
          </p:cNvPr>
          <p:cNvSpPr/>
          <p:nvPr/>
        </p:nvSpPr>
        <p:spPr>
          <a:xfrm>
            <a:off x="2391728" y="2580323"/>
            <a:ext cx="986166" cy="600075"/>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Arrow: Right 7">
            <a:extLst>
              <a:ext uri="{FF2B5EF4-FFF2-40B4-BE49-F238E27FC236}">
                <a16:creationId xmlns:a16="http://schemas.microsoft.com/office/drawing/2014/main" id="{EC5571D2-FC67-461C-A667-813AB31F3C82}"/>
              </a:ext>
            </a:extLst>
          </p:cNvPr>
          <p:cNvSpPr/>
          <p:nvPr/>
        </p:nvSpPr>
        <p:spPr>
          <a:xfrm>
            <a:off x="5445736" y="2571750"/>
            <a:ext cx="986166" cy="600075"/>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8842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2.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3.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4.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5.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6.xml><?xml version="1.0" encoding="utf-8"?>
<p:tagLst xmlns:a="http://schemas.openxmlformats.org/drawingml/2006/main" xmlns:r="http://schemas.openxmlformats.org/officeDocument/2006/relationships" xmlns:p="http://schemas.openxmlformats.org/presentationml/2006/main">
  <p:tag name="BAINBULLETSACTIVATED" val="False"/>
</p:tagLst>
</file>

<file path=ppt/theme/theme1.xml><?xml version="1.0" encoding="utf-8"?>
<a:theme xmlns:a="http://schemas.openxmlformats.org/drawingml/2006/main" name="Cymbeline template">
  <a:themeElements>
    <a:clrScheme name="Custom 347">
      <a:dk1>
        <a:srgbClr val="000000"/>
      </a:dk1>
      <a:lt1>
        <a:srgbClr val="FFFFFF"/>
      </a:lt1>
      <a:dk2>
        <a:srgbClr val="666666"/>
      </a:dk2>
      <a:lt2>
        <a:srgbClr val="EFEFEF"/>
      </a:lt2>
      <a:accent1>
        <a:srgbClr val="485364"/>
      </a:accent1>
      <a:accent2>
        <a:srgbClr val="63728A"/>
      </a:accent2>
      <a:accent3>
        <a:srgbClr val="8B9AB3"/>
      </a:accent3>
      <a:accent4>
        <a:srgbClr val="9E8473"/>
      </a:accent4>
      <a:accent5>
        <a:srgbClr val="CAAE9C"/>
      </a:accent5>
      <a:accent6>
        <a:srgbClr val="DFCEC3"/>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603</TotalTime>
  <Words>5510</Words>
  <Application>Microsoft Office PowerPoint</Application>
  <PresentationFormat>On-screen Show (16:9)</PresentationFormat>
  <Paragraphs>341</Paragraphs>
  <Slides>54</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Century Gothic</vt:lpstr>
      <vt:lpstr>Verdana</vt:lpstr>
      <vt:lpstr>Wingdings 3</vt:lpstr>
      <vt:lpstr>Cymbeline template</vt:lpstr>
      <vt:lpstr>Diplomatura Ciencia de Datos Módulo 4 - Big Data</vt:lpstr>
      <vt:lpstr>Big Data?</vt:lpstr>
      <vt:lpstr>Contexto</vt:lpstr>
      <vt:lpstr>The Data-Driven Economy is Emerging</vt:lpstr>
      <vt:lpstr>Data-Driven</vt:lpstr>
      <vt:lpstr>The Big Data Era</vt:lpstr>
      <vt:lpstr>Tendencias</vt:lpstr>
      <vt:lpstr>Definición e Historia</vt:lpstr>
      <vt:lpstr>Big Data</vt:lpstr>
      <vt:lpstr>Landscape Completo  Big Data  2012</vt:lpstr>
      <vt:lpstr>PowerPoint Presentation</vt:lpstr>
      <vt:lpstr>Landscape Completo Big Data (MAD)  2021</vt:lpstr>
      <vt:lpstr>Historia</vt:lpstr>
      <vt:lpstr>En el inicio…</vt:lpstr>
      <vt:lpstr>Evolución en los Sistemas de Información</vt:lpstr>
      <vt:lpstr>Arquitecturas de Datos</vt:lpstr>
      <vt:lpstr>Data Mart</vt:lpstr>
      <vt:lpstr>Estructura de un Datamart</vt:lpstr>
      <vt:lpstr>EL DATAWAREHOUSE</vt:lpstr>
      <vt:lpstr>PowerPoint Presentation</vt:lpstr>
      <vt:lpstr>Definición</vt:lpstr>
      <vt:lpstr>OLTP vs OLAP</vt:lpstr>
      <vt:lpstr>Capas Lógicas en la Arquitectura</vt:lpstr>
      <vt:lpstr>DataWarehouse </vt:lpstr>
      <vt:lpstr>DIFERENTES ENFOQUES</vt:lpstr>
      <vt:lpstr>Inmon – Modelos Relacionales y 3NF</vt:lpstr>
      <vt:lpstr>Esquema Estrella y Copo de Nieve</vt:lpstr>
      <vt:lpstr>OTROS MODELOS DISPONIBLES</vt:lpstr>
      <vt:lpstr>Data Lake</vt:lpstr>
      <vt:lpstr>ARQUITECTURA</vt:lpstr>
      <vt:lpstr>DataLake versus DataWarehouse</vt:lpstr>
      <vt:lpstr>PowerPoint Presentation</vt:lpstr>
      <vt:lpstr>PowerPoint Presentation</vt:lpstr>
      <vt:lpstr>ARQUITECTURAS  (MÁS) MODERNAS</vt:lpstr>
      <vt:lpstr>CARACTERÍSTICAS DE UNA  ARQUITECTURA MODERNA DE DATOS</vt:lpstr>
      <vt:lpstr>EFS – Enterprise Feature Store</vt:lpstr>
      <vt:lpstr>EFS – Flujo de un Feature Store </vt:lpstr>
      <vt:lpstr>DATALAKEHOUSE</vt:lpstr>
      <vt:lpstr>DATA MESH</vt:lpstr>
      <vt:lpstr>SIEMPRE BUSCAR INICIATIVAS EN EL NEGOCIO</vt:lpstr>
      <vt:lpstr>PowerPoint Presentation</vt:lpstr>
      <vt:lpstr>Big Data Architecture</vt:lpstr>
      <vt:lpstr>Qué es un servidor?</vt:lpstr>
      <vt:lpstr>Clusters</vt:lpstr>
      <vt:lpstr>HDFS (Hadoop Distributed File System)</vt:lpstr>
      <vt:lpstr>YARN (Yet Another Resource Negotiator)</vt:lpstr>
      <vt:lpstr>APACHE ZOOKEEPER</vt:lpstr>
      <vt:lpstr>APACHE HIVE METASTORE</vt:lpstr>
      <vt:lpstr>MapReduce</vt:lpstr>
      <vt:lpstr>Apache Spark</vt:lpstr>
      <vt:lpstr>APACHE HIVE</vt:lpstr>
      <vt:lpstr>APACHE IMPALA</vt:lpstr>
      <vt:lpstr>Big Data Architecture</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Diplomatura Ciencia de Datos Módulo 4 - Big Data</dc:title>
  <dc:creator>Barreda, Sebastian</dc:creator>
  <cp:lastModifiedBy>Sebastian Barreda</cp:lastModifiedBy>
  <cp:revision>9</cp:revision>
  <dcterms:modified xsi:type="dcterms:W3CDTF">2022-10-03T21:40:50Z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0x01010056AF1AD430083E43B686ACCA5517CCC5</vt:lpwstr>
  </property>
</Properties>
</file>